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6D240C-BE58-CA4C-9E0B-DAD2A68598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E3A5F7A-9E7A-A540-B2F2-027592035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D964BF8-E9AD-298F-9EDB-841093321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7451-7C14-464A-9641-3D78CDA4BF1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BB8E9DA-C825-4790-A014-547F5F113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35ABAC-5E7D-0CCC-73A4-7DD1B4863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CB87-E424-43DC-A199-F6EB85D00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4403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A2D1F1-DE54-5339-3502-90DB94DBC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EE5F5F-1B61-2440-67E7-967EA632F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A9DF015-04FB-FBD7-EB7E-96F55362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7451-7C14-464A-9641-3D78CDA4BF1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93CF20-1F1C-BD20-6A3D-901083C6C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3A46E8B-7043-06DD-E7B5-95ECBA370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CB87-E424-43DC-A199-F6EB85D00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4161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98B446-D1F4-D607-0A52-0E5BC97F0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310E73-770E-B536-DD46-DD7C0A8948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772E1D0-9DA0-BFF5-B08D-CF6DC5F04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7451-7C14-464A-9641-3D78CDA4BF1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531BDE4-3F4B-A403-381C-0F9011828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6BEBD0-9D4F-CA5D-8F1B-57948FEA8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CB87-E424-43DC-A199-F6EB85D00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796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6B98F9-9E20-7C33-923D-D5E0A37A5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6A60140-3908-34B6-7240-297E6EE859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EBA2577-77AC-1265-C8D7-B1B90B71FB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9F0DBA1-AE4B-0A07-EA53-0FAED1E49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7451-7C14-464A-9641-3D78CDA4BF1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3735A37-E966-4B02-F11F-975222911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4D08256-8741-CECD-7BD9-7C8923970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CB87-E424-43DC-A199-F6EB85D00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470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25E214-6DA8-C815-7ADF-44E38C430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B568C26-4E17-BBB8-B260-5167E272E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E1BBA14-C0F8-8199-F78E-DF2E3F5EE4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6FE95AE-7262-1A18-D372-9ACDD138F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8617DDC-0F25-8E69-77DA-093E416870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CC7AAD9-9362-2818-521D-C44AD18FC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7451-7C14-464A-9641-3D78CDA4BF1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7BDAB6E-65EF-8450-08D6-4A72A47ED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F99A907-C937-5B94-A055-E4F319DF5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CB87-E424-43DC-A199-F6EB85D00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808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D24310-FA74-D4F9-56CF-40B9759A3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A5DA261-B023-0677-EA56-B38DB139E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7451-7C14-464A-9641-3D78CDA4BF1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ED0E0D2-BA1F-F21E-1BD6-DC33CF35F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4B564F0-CACD-CF4D-1264-2D775F0D2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CB87-E424-43DC-A199-F6EB85D00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4225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F6DED6C-A681-D856-8035-9E8434F2D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7451-7C14-464A-9641-3D78CDA4BF1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D43B19D-C9F7-06D5-7428-908DB1824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0AF5A1F-7ABA-1743-F1D0-C240C0C74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CB87-E424-43DC-A199-F6EB85D00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63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B8493D-5C6B-A421-4681-715FB064B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F8024C-58B0-0F2A-1D8E-3526E334F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134C7BF-01A7-607D-1234-7846C2C748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2EA18D3-5705-FBA6-8A90-2B034C6AA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7451-7C14-464A-9641-3D78CDA4BF1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62FDEA7-0334-0220-63BD-A895B1556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013C79B-D01E-A94A-15EA-C0FD283E8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CB87-E424-43DC-A199-F6EB85D00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9355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D3A4A9-E7DE-49D7-6A70-6DD6DE4D7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3BB38D9-944C-CB0A-CFCB-21904EBF219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331ED50-A7F4-DE11-868F-2892761EB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D0BEA1-8572-1DF1-7CDE-131065839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7451-7C14-464A-9641-3D78CDA4BF1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5C3E29-53A8-1BC2-F7D5-F8FC13427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D0AA8F7-E2C5-276B-5867-51356295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CB87-E424-43DC-A199-F6EB85D00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7076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B503CE-AF9D-23E4-ED34-5A74D8EA6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B95968E-24A8-E65C-3251-1B1165DDEF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F2AF08-2BAA-F640-DD30-1A106BB1B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7451-7C14-464A-9641-3D78CDA4BF1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68C2C6-F9A3-BDB6-7878-BA566DF48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9399352-ABB4-CC25-02B3-CE480677C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CB87-E424-43DC-A199-F6EB85D00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484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B6816A0-FB38-D121-202E-5FCF17C90A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0F32DD2-0EFF-A7A7-545F-283F0E6512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E6B7CC4-59EB-3678-967A-73006E8B8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7451-7C14-464A-9641-3D78CDA4BF1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BA62FCC-DB58-8CD6-717E-20B05173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403571-E22E-EF74-48C2-08102A58A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CB87-E424-43DC-A199-F6EB85D00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9413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C671783-F4C9-3CE3-7F35-5FB8D8FE6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6C88210-B18E-B2BC-D23D-757D1ADFE3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0D5842B-95F1-F5F6-F4A3-6939F8853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977451-7C14-464A-9641-3D78CDA4BF19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12E2726-9A42-58A0-FB66-FAB97551DA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37C885-9381-EE7C-02C3-EB4DD83968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EACB87-E424-43DC-A199-F6EB85D00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676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169B4A-6FC9-62FE-0A0B-643A01672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03200"/>
            <a:ext cx="11176000" cy="889000"/>
          </a:xfrm>
        </p:spPr>
        <p:txBody>
          <a:bodyPr>
            <a:normAutofit/>
          </a:bodyPr>
          <a:lstStyle/>
          <a:p>
            <a:r>
              <a:rPr kumimoji="1" lang="ja-JP" altLang="en-US" sz="30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ベン図の例：好きな飲み物の比較</a:t>
            </a:r>
          </a:p>
        </p:txBody>
      </p:sp>
      <p:sp>
        <p:nvSpPr>
          <p:cNvPr id="3" name="円A">
            <a:extLst>
              <a:ext uri="{FF2B5EF4-FFF2-40B4-BE49-F238E27FC236}">
                <a16:creationId xmlns:a16="http://schemas.microsoft.com/office/drawing/2014/main" id="{CA8A0344-A266-88F4-85DC-DEE39371D8F7}"/>
              </a:ext>
            </a:extLst>
          </p:cNvPr>
          <p:cNvSpPr/>
          <p:nvPr/>
        </p:nvSpPr>
        <p:spPr>
          <a:xfrm>
            <a:off x="2286000" y="1397000"/>
            <a:ext cx="4572000" cy="4572000"/>
          </a:xfrm>
          <a:prstGeom prst="ellipse">
            <a:avLst/>
          </a:prstGeom>
          <a:solidFill>
            <a:srgbClr val="0B2E4F">
              <a:alpha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 b="1">
              <a:solidFill>
                <a:srgbClr val="FFFF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円B">
            <a:extLst>
              <a:ext uri="{FF2B5EF4-FFF2-40B4-BE49-F238E27FC236}">
                <a16:creationId xmlns:a16="http://schemas.microsoft.com/office/drawing/2014/main" id="{D184F187-FC10-E51D-72E7-1BA2BB550101}"/>
              </a:ext>
            </a:extLst>
          </p:cNvPr>
          <p:cNvSpPr/>
          <p:nvPr/>
        </p:nvSpPr>
        <p:spPr>
          <a:xfrm>
            <a:off x="5334000" y="1397000"/>
            <a:ext cx="4572000" cy="4572000"/>
          </a:xfrm>
          <a:prstGeom prst="ellipse">
            <a:avLst/>
          </a:prstGeom>
          <a:solidFill>
            <a:srgbClr val="E07B39">
              <a:alpha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 b="1">
              <a:solidFill>
                <a:srgbClr val="FFFF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1D78395-41A5-1995-C588-806C7FDD26FF}"/>
              </a:ext>
            </a:extLst>
          </p:cNvPr>
          <p:cNvSpPr txBox="1"/>
          <p:nvPr/>
        </p:nvSpPr>
        <p:spPr>
          <a:xfrm>
            <a:off x="2540000" y="1016000"/>
            <a:ext cx="3048000" cy="400110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kumimoji="1" lang="en-US" altLang="ja-JP" sz="20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endParaRPr kumimoji="1" lang="ja-JP" altLang="en-US" sz="2000" b="1">
              <a:solidFill>
                <a:srgbClr val="0B2E4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CFDAB21-AD51-73F4-A25F-44D8FCCC02BB}"/>
              </a:ext>
            </a:extLst>
          </p:cNvPr>
          <p:cNvSpPr txBox="1"/>
          <p:nvPr/>
        </p:nvSpPr>
        <p:spPr>
          <a:xfrm>
            <a:off x="6604000" y="1016000"/>
            <a:ext cx="3048000" cy="400110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kumimoji="1" lang="en-US" altLang="ja-JP" sz="2000" b="1">
                <a:solidFill>
                  <a:srgbClr val="C05F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endParaRPr kumimoji="1" lang="ja-JP" altLang="en-US" sz="2000" b="1">
              <a:solidFill>
                <a:srgbClr val="C05F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D4C87D3-98DA-AC90-FC55-BE707FA594FF}"/>
              </a:ext>
            </a:extLst>
          </p:cNvPr>
          <p:cNvSpPr txBox="1"/>
          <p:nvPr/>
        </p:nvSpPr>
        <p:spPr>
          <a:xfrm>
            <a:off x="2476500" y="3175000"/>
            <a:ext cx="2730500" cy="400110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kumimoji="1" lang="ja-JP" altLang="en-US" sz="20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コーヒーが好き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A492DD1-E15B-406B-207C-D71E868C989F}"/>
              </a:ext>
            </a:extLst>
          </p:cNvPr>
          <p:cNvSpPr txBox="1"/>
          <p:nvPr/>
        </p:nvSpPr>
        <p:spPr>
          <a:xfrm>
            <a:off x="5270500" y="3175000"/>
            <a:ext cx="1651000" cy="400110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kumimoji="1" lang="ja-JP" altLang="en-US" sz="20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両方好き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8B53BA5-B351-F562-AAF8-8A3ED09615A8}"/>
              </a:ext>
            </a:extLst>
          </p:cNvPr>
          <p:cNvSpPr txBox="1"/>
          <p:nvPr/>
        </p:nvSpPr>
        <p:spPr>
          <a:xfrm>
            <a:off x="6985000" y="3175000"/>
            <a:ext cx="2730500" cy="400110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kumimoji="1" lang="ja-JP" altLang="en-US" sz="20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紅茶が好き</a:t>
            </a:r>
          </a:p>
        </p:txBody>
      </p:sp>
    </p:spTree>
    <p:extLst>
      <p:ext uri="{BB962C8B-B14F-4D97-AF65-F5344CB8AC3E}">
        <p14:creationId xmlns:p14="http://schemas.microsoft.com/office/powerpoint/2010/main" val="4114701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F71A44-1E51-88B7-EF7B-5364A3F63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03200"/>
            <a:ext cx="11176000" cy="889000"/>
          </a:xfrm>
        </p:spPr>
        <p:txBody>
          <a:bodyPr>
            <a:normAutofit/>
          </a:bodyPr>
          <a:lstStyle/>
          <a:p>
            <a:r>
              <a:rPr kumimoji="1" lang="en-US" altLang="ja-JP" sz="30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30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つの円のベン図</a:t>
            </a:r>
          </a:p>
        </p:txBody>
      </p:sp>
      <p:sp>
        <p:nvSpPr>
          <p:cNvPr id="3" name="円A">
            <a:extLst>
              <a:ext uri="{FF2B5EF4-FFF2-40B4-BE49-F238E27FC236}">
                <a16:creationId xmlns:a16="http://schemas.microsoft.com/office/drawing/2014/main" id="{0B43460D-9C1C-D965-5379-D1C703E7C007}"/>
              </a:ext>
            </a:extLst>
          </p:cNvPr>
          <p:cNvSpPr/>
          <p:nvPr/>
        </p:nvSpPr>
        <p:spPr>
          <a:xfrm>
            <a:off x="2286000" y="1397000"/>
            <a:ext cx="4572000" cy="4572000"/>
          </a:xfrm>
          <a:prstGeom prst="ellipse">
            <a:avLst/>
          </a:prstGeom>
          <a:solidFill>
            <a:srgbClr val="0B2E4F">
              <a:alpha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 b="1">
              <a:solidFill>
                <a:srgbClr val="FFFF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円B">
            <a:extLst>
              <a:ext uri="{FF2B5EF4-FFF2-40B4-BE49-F238E27FC236}">
                <a16:creationId xmlns:a16="http://schemas.microsoft.com/office/drawing/2014/main" id="{92314FF1-2642-BB78-62BE-8AF9D5497339}"/>
              </a:ext>
            </a:extLst>
          </p:cNvPr>
          <p:cNvSpPr/>
          <p:nvPr/>
        </p:nvSpPr>
        <p:spPr>
          <a:xfrm>
            <a:off x="5334000" y="1397000"/>
            <a:ext cx="4572000" cy="4572000"/>
          </a:xfrm>
          <a:prstGeom prst="ellipse">
            <a:avLst/>
          </a:prstGeom>
          <a:solidFill>
            <a:srgbClr val="E07B39">
              <a:alpha val="5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 b="1">
              <a:solidFill>
                <a:srgbClr val="FFFF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321B4D4-813F-B438-A2A2-451C9C25B403}"/>
              </a:ext>
            </a:extLst>
          </p:cNvPr>
          <p:cNvSpPr txBox="1"/>
          <p:nvPr/>
        </p:nvSpPr>
        <p:spPr>
          <a:xfrm>
            <a:off x="2540000" y="1016000"/>
            <a:ext cx="3048000" cy="400110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kumimoji="1" lang="en-US" altLang="ja-JP" sz="20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endParaRPr kumimoji="1" lang="ja-JP" altLang="en-US" sz="2000" b="1">
              <a:solidFill>
                <a:srgbClr val="0B2E4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2FA3D80-31CA-EC93-4425-CE0563C3EE19}"/>
              </a:ext>
            </a:extLst>
          </p:cNvPr>
          <p:cNvSpPr txBox="1"/>
          <p:nvPr/>
        </p:nvSpPr>
        <p:spPr>
          <a:xfrm>
            <a:off x="6604000" y="1016000"/>
            <a:ext cx="3048000" cy="400110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kumimoji="1" lang="en-US" altLang="ja-JP" sz="2000" b="1">
                <a:solidFill>
                  <a:srgbClr val="C05F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endParaRPr kumimoji="1" lang="ja-JP" altLang="en-US" sz="2000" b="1">
              <a:solidFill>
                <a:srgbClr val="C05F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177BA31-DA31-131D-C3C1-9B800CF72CF8}"/>
              </a:ext>
            </a:extLst>
          </p:cNvPr>
          <p:cNvSpPr txBox="1"/>
          <p:nvPr/>
        </p:nvSpPr>
        <p:spPr>
          <a:xfrm>
            <a:off x="2476500" y="3175000"/>
            <a:ext cx="2730500" cy="400110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kumimoji="1" lang="en-US" altLang="ja-JP" sz="20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20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だけ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F4E900F-9728-581F-D549-826A5E64F7D7}"/>
              </a:ext>
            </a:extLst>
          </p:cNvPr>
          <p:cNvSpPr txBox="1"/>
          <p:nvPr/>
        </p:nvSpPr>
        <p:spPr>
          <a:xfrm>
            <a:off x="5270500" y="3175000"/>
            <a:ext cx="1651000" cy="400110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kumimoji="1" lang="ja-JP" altLang="en-US" sz="20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両方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1F40967-0E5D-2E1A-C598-8212C6D0B1D9}"/>
              </a:ext>
            </a:extLst>
          </p:cNvPr>
          <p:cNvSpPr txBox="1"/>
          <p:nvPr/>
        </p:nvSpPr>
        <p:spPr>
          <a:xfrm>
            <a:off x="6985000" y="3175000"/>
            <a:ext cx="2730500" cy="400110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kumimoji="1" lang="en-US" altLang="ja-JP" sz="20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0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だけ</a:t>
            </a:r>
          </a:p>
        </p:txBody>
      </p:sp>
    </p:spTree>
    <p:extLst>
      <p:ext uri="{BB962C8B-B14F-4D97-AF65-F5344CB8AC3E}">
        <p14:creationId xmlns:p14="http://schemas.microsoft.com/office/powerpoint/2010/main" val="1772667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5EFE1F-014D-CBC8-0715-624C35C17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03200"/>
            <a:ext cx="11176000" cy="889000"/>
          </a:xfrm>
        </p:spPr>
        <p:txBody>
          <a:bodyPr>
            <a:normAutofit/>
          </a:bodyPr>
          <a:lstStyle/>
          <a:p>
            <a:r>
              <a:rPr kumimoji="1" lang="en-US" altLang="ja-JP" sz="30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30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つの円のベン図</a:t>
            </a:r>
          </a:p>
        </p:txBody>
      </p:sp>
      <p:sp>
        <p:nvSpPr>
          <p:cNvPr id="3" name="楕円 2">
            <a:extLst>
              <a:ext uri="{FF2B5EF4-FFF2-40B4-BE49-F238E27FC236}">
                <a16:creationId xmlns:a16="http://schemas.microsoft.com/office/drawing/2014/main" id="{71DA1CF1-81A3-2A6E-5835-43169AB2FF1C}"/>
              </a:ext>
            </a:extLst>
          </p:cNvPr>
          <p:cNvSpPr/>
          <p:nvPr/>
        </p:nvSpPr>
        <p:spPr>
          <a:xfrm>
            <a:off x="2921000" y="1143000"/>
            <a:ext cx="3810000" cy="3810000"/>
          </a:xfrm>
          <a:prstGeom prst="ellipse">
            <a:avLst/>
          </a:prstGeom>
          <a:solidFill>
            <a:srgbClr val="0B2E4F">
              <a:alpha val="45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 b="1">
              <a:solidFill>
                <a:srgbClr val="FFFF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90961FAD-536D-45EA-975E-FEAE28F37E79}"/>
              </a:ext>
            </a:extLst>
          </p:cNvPr>
          <p:cNvSpPr/>
          <p:nvPr/>
        </p:nvSpPr>
        <p:spPr>
          <a:xfrm>
            <a:off x="4953000" y="1143000"/>
            <a:ext cx="3810000" cy="3810000"/>
          </a:xfrm>
          <a:prstGeom prst="ellipse">
            <a:avLst/>
          </a:prstGeom>
          <a:solidFill>
            <a:srgbClr val="E07B39">
              <a:alpha val="45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 b="1">
              <a:solidFill>
                <a:srgbClr val="FFFF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AE0AB6A2-F959-871B-8201-276B8470ECB3}"/>
              </a:ext>
            </a:extLst>
          </p:cNvPr>
          <p:cNvSpPr/>
          <p:nvPr/>
        </p:nvSpPr>
        <p:spPr>
          <a:xfrm>
            <a:off x="3937000" y="2857500"/>
            <a:ext cx="3810000" cy="3810000"/>
          </a:xfrm>
          <a:prstGeom prst="ellipse">
            <a:avLst/>
          </a:prstGeom>
          <a:solidFill>
            <a:srgbClr val="1F5FBF">
              <a:alpha val="45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 b="1">
              <a:solidFill>
                <a:srgbClr val="FFFF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9B3AB6D-123C-C2BA-F434-7C89FA8FC83B}"/>
              </a:ext>
            </a:extLst>
          </p:cNvPr>
          <p:cNvSpPr txBox="1"/>
          <p:nvPr/>
        </p:nvSpPr>
        <p:spPr>
          <a:xfrm>
            <a:off x="2540000" y="1905000"/>
            <a:ext cx="2159000" cy="400110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kumimoji="1" lang="en-US" altLang="ja-JP" sz="20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endParaRPr kumimoji="1" lang="ja-JP" altLang="en-US" sz="2000" b="1">
              <a:solidFill>
                <a:srgbClr val="33333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1F7EC22-5DBD-70A9-4355-7010AB770984}"/>
              </a:ext>
            </a:extLst>
          </p:cNvPr>
          <p:cNvSpPr txBox="1"/>
          <p:nvPr/>
        </p:nvSpPr>
        <p:spPr>
          <a:xfrm>
            <a:off x="7493000" y="1905000"/>
            <a:ext cx="2159000" cy="400110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kumimoji="1" lang="en-US" altLang="ja-JP" sz="20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endParaRPr kumimoji="1" lang="ja-JP" altLang="en-US" sz="2000" b="1">
              <a:solidFill>
                <a:srgbClr val="33333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B7461CA-3A9C-805E-CDED-3C724159B4DB}"/>
              </a:ext>
            </a:extLst>
          </p:cNvPr>
          <p:cNvSpPr txBox="1"/>
          <p:nvPr/>
        </p:nvSpPr>
        <p:spPr>
          <a:xfrm>
            <a:off x="4762500" y="5588000"/>
            <a:ext cx="2159000" cy="400110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kumimoji="1" lang="en-US" altLang="ja-JP" sz="20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endParaRPr kumimoji="1" lang="ja-JP" altLang="en-US" sz="2000" b="1">
              <a:solidFill>
                <a:srgbClr val="33333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7449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ワイド画面</PresentationFormat>
  <Paragraphs>16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メイリオ</vt:lpstr>
      <vt:lpstr>游ゴシック</vt:lpstr>
      <vt:lpstr>游ゴシック Light</vt:lpstr>
      <vt:lpstr>Arial</vt:lpstr>
      <vt:lpstr>Office テーマ</vt:lpstr>
      <vt:lpstr>ベン図の例：好きな飲み物の比較</vt:lpstr>
      <vt:lpstr>2つの円のベン図</vt:lpstr>
      <vt:lpstr>3つの円のベン図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も に</dc:creator>
  <cp:lastModifiedBy>も に</cp:lastModifiedBy>
  <cp:revision>1</cp:revision>
  <dcterms:created xsi:type="dcterms:W3CDTF">2026-11-02T13:10:39Z</dcterms:created>
  <dcterms:modified xsi:type="dcterms:W3CDTF">2026-11-02T13:10:39Z</dcterms:modified>
</cp:coreProperties>
</file>