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29293A-B844-70D2-53F3-566F4E46CC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3EE891C-11E4-8E7E-251A-F39CADCBE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214E91-6BBE-06FA-00EB-699839391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FFD97D-3423-E7BE-E7F7-65582900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22A914-E873-E4F8-5AD4-BC8C827A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60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8B6BA7-7957-A723-DCA7-BF4785FF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1FA6E2D-7045-DBAB-445E-6A9F71BC2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698CC7-5748-14E8-495A-E5156BE2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CF6C9E-D2A8-7E11-1883-D4300AC4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6CDD6A-C9C4-A7B3-EEF0-B6AB3852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1007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EDC4B2-D728-DCCC-5C94-C5D3D977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DF7E87-68AA-88F0-DE2B-51F415968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587B75-E10C-D404-8D70-E0DADB074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21743A1-9BDD-6D1A-5AA6-88FD1CC24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0C922E-9FE9-C06F-B3A2-8E3CD13A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190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245B18-9E3C-95DC-2F92-A976F98EA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77C6CA-02E7-3E29-A30F-661D1EF289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F2610C2-E4EE-62EB-776D-E26CAA1AE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A8D120-1F77-E771-97D5-2B7A6D04C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E6133B-AFF9-CC93-50B7-5BD04BA31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3C062A5-89CA-7F97-39B5-C864A2A89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80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643329-B080-C3BC-7942-FE328A8CC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2C5EDCA-79AD-5356-8970-6D672A595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8A96B3-DBC0-CFE5-09F8-407D1CA69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9ABE3A4-5094-9809-560B-B65DAE4570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952D41D-6BB3-5D76-05A6-19D7228F56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AD250177-B2DB-9684-B27D-F87616ABE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75AF05B-B6C8-4495-69DF-923114602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04D5C90-7E3F-579A-317E-32CB5A06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92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6E1CF9-2ED3-B4B9-80D3-F98E34D9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D6BEF27-B556-1BB0-D5BE-E31FA63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58111CF-C68B-F722-B0EC-4DAE7917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C9AA22C-1BEA-420D-A2FD-293B7A3F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66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8BA9B0C-CCA4-565B-F63A-D51C658F8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91971E3-FE99-6542-B63E-36CE32B3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FE779C-6A25-FF5F-432A-86E7C102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22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FA3ABD-B9F0-C938-EA88-809DE13E6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2FF5CC-37F7-686D-2401-6323720DD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6E2D36-AD7D-E687-44C7-E9B593BF5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98A9AD2-8646-28FA-6577-F36717B9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CAADB9-4013-3713-D2C1-9A4BC803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FD6FDC-1CA2-4006-EA1B-ACCC052D1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0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5170B7-738B-FF55-EE0B-2868AE89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3AB9EFC-24E6-2AAA-3032-13110C197FA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1AAC0FA-AF0C-EC3A-DB3E-16A849D09B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5755A3-19AC-F5CA-3809-AC48DE38C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C1E882-B0F7-068A-D18F-961FC2AE4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E3BFE8E-75A2-B382-3974-41A943FE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052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A83A53-8BC2-53AB-FD3C-5054428E9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F4BD189-5C57-694C-4D0B-E0B3C0AC9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AF17EF-3F4F-E9F2-DB38-997B863C9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82BDBE-C532-49FC-46AE-A880CBA9A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7BFDDA-4A37-A613-E05B-B0BE11C8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006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BD2DFA1C-7FD5-3685-FC85-627D5AE901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5E7C5BF-0905-C436-4AC2-CB5CEEB432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00B4972-FE64-3B71-F392-093DFBEA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A09363-1496-079A-E885-394D0C2FD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0CF358-FD6D-D98E-3C12-6F34C0016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375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125E81-BF3A-50D5-1B26-4FC6168A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5610E0-E3FC-7500-9C5C-D4F20C795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8C3738-0C05-527F-425C-B9A8019C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0ACAAB-9D0E-4830-E219-C80F7C73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C058C63-061D-E1C4-A5BB-AC61B98B0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10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2803F43-C935-3EFE-5617-24AE6233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1702A2-0724-B0D0-ABEE-82EC2A262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65ABC1-E02C-1007-3235-D305705A3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10408-1369-44E7-AD96-48F68D2546A3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4577B3-7D42-AF61-FF4E-5D8F3C77F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76C5C4-A41D-ED8C-899B-E0E12C099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39E2AD-4F71-4A28-8D29-1B21F86F20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17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820D97D-423B-05FA-D7B5-841A4CF401B8}"/>
              </a:ext>
            </a:extLst>
          </p:cNvPr>
          <p:cNvSpPr/>
          <p:nvPr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C1773141-9C66-B7AD-1457-40F95B24F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シンプル </a:t>
            </a:r>
            <a:r>
              <a:rPr kumimoji="1" lang="en-US" altLang="ja-JP">
                <a:ea typeface="メイリオ" panose="020B0604030504040204" pitchFamily="50" charset="-128"/>
              </a:rPr>
              <a:t>1</a:t>
            </a:r>
            <a:r>
              <a:rPr kumimoji="1" lang="ja-JP" altLang="en-US">
                <a:ea typeface="メイリオ" panose="020B0604030504040204" pitchFamily="50" charset="-128"/>
              </a:rPr>
              <a:t>：上の帯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522F85-A193-0A99-742D-9318C6FF4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ここに本文を入力します</a:t>
            </a:r>
          </a:p>
          <a:p>
            <a:r>
              <a:rPr kumimoji="1" lang="en-US" altLang="ja-JP">
                <a:ea typeface="メイリオ" panose="020B0604030504040204" pitchFamily="50" charset="-128"/>
              </a:rPr>
              <a:t>2</a:t>
            </a:r>
            <a:r>
              <a:rPr kumimoji="1" lang="ja-JP" altLang="en-US">
                <a:ea typeface="メイリオ" panose="020B0604030504040204" pitchFamily="50" charset="-128"/>
              </a:rPr>
              <a:t>行目の文字</a:t>
            </a:r>
          </a:p>
        </p:txBody>
      </p:sp>
    </p:spTree>
    <p:extLst>
      <p:ext uri="{BB962C8B-B14F-4D97-AF65-F5344CB8AC3E}">
        <p14:creationId xmlns:p14="http://schemas.microsoft.com/office/powerpoint/2010/main" val="3203456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ED10EF6-5EC9-71A1-0FED-C118F3ECEB43}"/>
              </a:ext>
            </a:extLst>
          </p:cNvPr>
          <p:cNvSpPr/>
          <p:nvPr/>
        </p:nvSpPr>
        <p:spPr>
          <a:xfrm>
            <a:off x="381000" y="508000"/>
            <a:ext cx="101600" cy="5842000"/>
          </a:xfrm>
          <a:prstGeom prst="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73CFE5B-8E02-67B7-1951-12DE1C65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シンプル </a:t>
            </a:r>
            <a:r>
              <a:rPr kumimoji="1" lang="en-US" altLang="ja-JP">
                <a:ea typeface="メイリオ" panose="020B0604030504040204" pitchFamily="50" charset="-128"/>
              </a:rPr>
              <a:t>2</a:t>
            </a:r>
            <a:r>
              <a:rPr kumimoji="1" lang="ja-JP" altLang="en-US">
                <a:ea typeface="メイリオ" panose="020B0604030504040204" pitchFamily="50" charset="-128"/>
              </a:rPr>
              <a:t>：左の線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953E75-2D37-2D58-4F41-D2A71A7F3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ここに本文を入力します</a:t>
            </a:r>
          </a:p>
          <a:p>
            <a:r>
              <a:rPr kumimoji="1" lang="en-US" altLang="ja-JP">
                <a:ea typeface="メイリオ" panose="020B0604030504040204" pitchFamily="50" charset="-128"/>
              </a:rPr>
              <a:t>2</a:t>
            </a:r>
            <a:r>
              <a:rPr kumimoji="1" lang="ja-JP" altLang="en-US">
                <a:ea typeface="メイリオ" panose="020B0604030504040204" pitchFamily="50" charset="-128"/>
              </a:rPr>
              <a:t>行目の文字</a:t>
            </a:r>
          </a:p>
        </p:txBody>
      </p:sp>
    </p:spTree>
    <p:extLst>
      <p:ext uri="{BB962C8B-B14F-4D97-AF65-F5344CB8AC3E}">
        <p14:creationId xmlns:p14="http://schemas.microsoft.com/office/powerpoint/2010/main" val="172282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085BEB-234D-6158-1D3E-ED5CCE2D1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シンプル </a:t>
            </a:r>
            <a:r>
              <a:rPr kumimoji="1" lang="en-US" altLang="ja-JP">
                <a:ea typeface="メイリオ" panose="020B0604030504040204" pitchFamily="50" charset="-128"/>
              </a:rPr>
              <a:t>3</a:t>
            </a:r>
            <a:r>
              <a:rPr kumimoji="1" lang="ja-JP" altLang="en-US">
                <a:ea typeface="メイリオ" panose="020B0604030504040204" pitchFamily="50" charset="-128"/>
              </a:rPr>
              <a:t>：薄い背景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DE7C095-9E55-F32F-925C-6B66CE39C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ここに本文を入力します</a:t>
            </a:r>
          </a:p>
          <a:p>
            <a:r>
              <a:rPr kumimoji="1" lang="en-US" altLang="ja-JP">
                <a:ea typeface="メイリオ" panose="020B0604030504040204" pitchFamily="50" charset="-128"/>
              </a:rPr>
              <a:t>2</a:t>
            </a:r>
            <a:r>
              <a:rPr kumimoji="1" lang="ja-JP" altLang="en-US">
                <a:ea typeface="メイリオ" panose="020B0604030504040204" pitchFamily="50" charset="-128"/>
              </a:rPr>
              <a:t>行目の文字</a:t>
            </a:r>
          </a:p>
        </p:txBody>
      </p:sp>
    </p:spTree>
    <p:extLst>
      <p:ext uri="{BB962C8B-B14F-4D97-AF65-F5344CB8AC3E}">
        <p14:creationId xmlns:p14="http://schemas.microsoft.com/office/powerpoint/2010/main" val="1364071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2607B95-FB72-01A4-E0BB-31A0061EBFC3}"/>
              </a:ext>
            </a:extLst>
          </p:cNvPr>
          <p:cNvSpPr/>
          <p:nvPr/>
        </p:nvSpPr>
        <p:spPr>
          <a:xfrm>
            <a:off x="0" y="6273800"/>
            <a:ext cx="12192000" cy="76200"/>
          </a:xfrm>
          <a:prstGeom prst="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8573B88-D201-6E92-EFFF-986823D21B2B}"/>
              </a:ext>
            </a:extLst>
          </p:cNvPr>
          <p:cNvSpPr/>
          <p:nvPr/>
        </p:nvSpPr>
        <p:spPr>
          <a:xfrm>
            <a:off x="0" y="6350000"/>
            <a:ext cx="12192000" cy="5080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47FA9EF-EC02-E891-9C39-51E1FA0D7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シンプル </a:t>
            </a:r>
            <a:r>
              <a:rPr kumimoji="1" lang="en-US" altLang="ja-JP">
                <a:ea typeface="メイリオ" panose="020B0604030504040204" pitchFamily="50" charset="-128"/>
              </a:rPr>
              <a:t>4</a:t>
            </a:r>
            <a:r>
              <a:rPr kumimoji="1" lang="ja-JP" altLang="en-US">
                <a:ea typeface="メイリオ" panose="020B0604030504040204" pitchFamily="50" charset="-128"/>
              </a:rPr>
              <a:t>：下の帯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4E0FFAF-6949-4319-080F-0C74CDC6F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ここに本文を入力します</a:t>
            </a:r>
          </a:p>
          <a:p>
            <a:r>
              <a:rPr kumimoji="1" lang="en-US" altLang="ja-JP">
                <a:ea typeface="メイリオ" panose="020B0604030504040204" pitchFamily="50" charset="-128"/>
              </a:rPr>
              <a:t>2</a:t>
            </a:r>
            <a:r>
              <a:rPr kumimoji="1" lang="ja-JP" altLang="en-US">
                <a:ea typeface="メイリオ" panose="020B0604030504040204" pitchFamily="50" charset="-128"/>
              </a:rPr>
              <a:t>行目の文字</a:t>
            </a:r>
          </a:p>
        </p:txBody>
      </p:sp>
    </p:spTree>
    <p:extLst>
      <p:ext uri="{BB962C8B-B14F-4D97-AF65-F5344CB8AC3E}">
        <p14:creationId xmlns:p14="http://schemas.microsoft.com/office/powerpoint/2010/main" val="2238690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>
            <a:extLst>
              <a:ext uri="{FF2B5EF4-FFF2-40B4-BE49-F238E27FC236}">
                <a16:creationId xmlns:a16="http://schemas.microsoft.com/office/drawing/2014/main" id="{B0A1E17A-CF01-A6A1-F02E-D5279163EAB1}"/>
              </a:ext>
            </a:extLst>
          </p:cNvPr>
          <p:cNvSpPr/>
          <p:nvPr/>
        </p:nvSpPr>
        <p:spPr>
          <a:xfrm flipH="1">
            <a:off x="9398000" y="4826000"/>
            <a:ext cx="2794000" cy="2032000"/>
          </a:xfrm>
          <a:prstGeom prst="rtTriangle">
            <a:avLst/>
          </a:prstGeom>
          <a:solidFill>
            <a:srgbClr val="E07B39">
              <a:alpha val="80000"/>
            </a:srgbClr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ACC8F20-EDFE-36B7-8C08-0ABF136BD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シンプル </a:t>
            </a:r>
            <a:r>
              <a:rPr kumimoji="1" lang="en-US" altLang="ja-JP">
                <a:ea typeface="メイリオ" panose="020B0604030504040204" pitchFamily="50" charset="-128"/>
              </a:rPr>
              <a:t>5</a:t>
            </a:r>
            <a:r>
              <a:rPr kumimoji="1" lang="ja-JP" altLang="en-US">
                <a:ea typeface="メイリオ" panose="020B0604030504040204" pitchFamily="50" charset="-128"/>
              </a:rPr>
              <a:t>：角の三角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E72FDE-30E8-4C8F-1D8A-6C61E70EA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>
                <a:ea typeface="メイリオ" panose="020B0604030504040204" pitchFamily="50" charset="-128"/>
              </a:rPr>
              <a:t>ここに本文を入力します</a:t>
            </a:r>
          </a:p>
          <a:p>
            <a:r>
              <a:rPr kumimoji="1" lang="en-US" altLang="ja-JP">
                <a:ea typeface="メイリオ" panose="020B0604030504040204" pitchFamily="50" charset="-128"/>
              </a:rPr>
              <a:t>2</a:t>
            </a:r>
            <a:r>
              <a:rPr kumimoji="1" lang="ja-JP" altLang="en-US">
                <a:ea typeface="メイリオ" panose="020B0604030504040204" pitchFamily="50" charset="-128"/>
              </a:rPr>
              <a:t>行目の文字</a:t>
            </a:r>
          </a:p>
        </p:txBody>
      </p:sp>
    </p:spTree>
    <p:extLst>
      <p:ext uri="{BB962C8B-B14F-4D97-AF65-F5344CB8AC3E}">
        <p14:creationId xmlns:p14="http://schemas.microsoft.com/office/powerpoint/2010/main" val="1188595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ワイド画面</PresentationFormat>
  <Paragraphs>15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メイリオ</vt:lpstr>
      <vt:lpstr>游ゴシック</vt:lpstr>
      <vt:lpstr>游ゴシック Light</vt:lpstr>
      <vt:lpstr>Arial</vt:lpstr>
      <vt:lpstr>Office テーマ</vt:lpstr>
      <vt:lpstr>シンプル 1：上の帯</vt:lpstr>
      <vt:lpstr>シンプル 2：左の線</vt:lpstr>
      <vt:lpstr>シンプル 3：薄い背景</vt:lpstr>
      <vt:lpstr>シンプル 4：下の帯</vt:lpstr>
      <vt:lpstr>シンプル 5：角の三角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2</cp:revision>
  <dcterms:created xsi:type="dcterms:W3CDTF">2026-11-03T15:15:27Z</dcterms:created>
  <dcterms:modified xsi:type="dcterms:W3CDTF">2026-11-03T15:15:38Z</dcterms:modified>
</cp:coreProperties>
</file>