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9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8B38CF-ED57-1B82-6CBD-802A972CC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69774F0-6868-54FB-4842-AC779F70E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1B1985-43DC-E03D-1EF0-3C992DFE3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0758ED-BC20-A84A-BE87-5A6D24136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E48580-447C-CD26-DE7C-5E1C96CA9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06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1EDDA0-C2E5-D063-0F07-C7AC8C84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3CB62D-055F-2B91-E41A-990794835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33A089-BB57-A7FE-02E5-41A10F06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B72580-674F-D105-6E66-A48B6F666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A6DE06-3B66-09AB-B942-CB79D937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96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7C2734-F065-0941-B847-709C76A96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381F61-F320-C19C-76F9-0E0E6547F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759DE7-1315-4DCB-AC69-8B746CED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C27706-C038-EB65-4933-DDB98CABE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15EF20-A90F-A30B-2B42-1A9C0E5CD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0377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27142C-98A5-726F-3965-165E4F8AC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F471F9-B27E-0E62-7258-53970B91C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96F1FF3-8BE1-1391-F3C2-34C7EE869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41E9AB-F6F4-2B56-8AC9-9650B3AF8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12D4C3-D30C-0EA2-77F3-F715819B3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00AE70-3734-A2CE-0C53-5F119DCA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17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54C285-ABAA-2601-46C9-A1FDC2F1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9363C8-197E-49D6-C4F4-84A330602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FFDB4D4-4E0C-C3D0-C91B-4F507D110C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BC8BE15-FFAE-1493-6839-81FABF9F2F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8ED726A-B672-E53E-2B36-18EC4A688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A56194F-14D6-FBC0-CDFF-CED1A062C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E9BD1FB-FD1D-4358-7558-681359501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22665EC-6D2C-A7A2-4C14-BD332E2A0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815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8D0EC4-8A75-990A-8A02-DA1F00953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B8AE63B-831E-3E4B-51A3-7FC898D16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85C68D6-9838-EE3F-6DCA-818C5AF7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B033BED-50F3-A2AC-8A8E-89E08FED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7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AC8D385-4CB0-B5D2-D393-22632F6EB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514EED-515D-B4C3-F4B4-3FD20F045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21EE481-EA91-CA96-30A7-C91AEFEDC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68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DC69E0-89AB-7D9C-8CEF-A5F54FFC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960FEA7-E7BB-7C6E-BAF0-5C8EB6DA5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C243B8A-05BC-A662-0EB5-1364C7F668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1E195B-9CFB-144F-7FF3-4F3479922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9E36974-B619-3A15-A5C1-3F04E0952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81D809-0C7C-1F07-7875-69D23405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9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876B80-5C4A-6DF9-721E-3B24B0CDF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311127F-AE8D-4616-51D2-F08E976699B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63B759-E373-3275-80DB-B491CAF1F5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E9403A7-3CA4-1721-1DE5-2A8507E6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C9DE2DA-F66F-30CD-50C3-598EE188B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56DA06-024B-B4AF-5FE5-3F1FC4D8E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200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559DD6-7A29-84F3-B86C-0384C6765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9C9CF78-C988-ABED-0E44-EE7C3B915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1B7C1E-2880-D8C1-EA09-AA77BA0CA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107B7A-59D8-EA7D-F0E4-C8D0319D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75C260-8290-A384-BE9D-B9FD6DCB1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7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D90AF44-3CE7-BEA6-CA86-96AC31B6D8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BFC4961-E4A2-A7FB-4059-4E3CA0961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B55C95-C273-C188-9144-E268EAE80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30581A-BC26-3D45-EF44-323FB0030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54640F-1035-9312-B4B7-7BFEC155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407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5C79BA-3323-070C-8C73-AD0045100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38E635A-849D-3A97-1023-B1C6FFECF0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DCC694-04FF-26E9-C38A-5E81A6861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40C032-23DE-7587-DCD1-161EAA14E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C5BC21-730F-3C2F-A7F1-A67F137E8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791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22296B8-7788-C309-0962-3E611A1FD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6A633B-42E1-14B4-07FE-FA33B2263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EBE681-D595-8889-A4FA-09CB16A49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06869C-FA06-4421-827F-CE9F2D5615F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C93703-CEEC-8EE5-B0A0-B536202B4F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E44B16-1561-1B99-7339-F1ED68D0F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0D93BC-8AEE-496D-A835-D811CF8951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93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C209FE-2831-5D5E-9B01-74075ACED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日本で一番高い山は？</a:t>
            </a:r>
          </a:p>
        </p:txBody>
      </p:sp>
      <p:sp>
        <p:nvSpPr>
          <p:cNvPr id="3" name="choice1">
            <a:hlinkClick r:id="rId2" action="ppaction://hlinksldjump"/>
            <a:extLst>
              <a:ext uri="{FF2B5EF4-FFF2-40B4-BE49-F238E27FC236}">
                <a16:creationId xmlns:a16="http://schemas.microsoft.com/office/drawing/2014/main" id="{FAFF2A63-2F3F-5C36-894A-26895469514D}"/>
              </a:ext>
            </a:extLst>
          </p:cNvPr>
          <p:cNvSpPr/>
          <p:nvPr/>
        </p:nvSpPr>
        <p:spPr>
          <a:xfrm>
            <a:off x="1143000" y="2159000"/>
            <a:ext cx="4318000" cy="1079500"/>
          </a:xfrm>
          <a:prstGeom prst="round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000"/>
              <a:t>富士山</a:t>
            </a:r>
          </a:p>
        </p:txBody>
      </p:sp>
      <p:sp>
        <p:nvSpPr>
          <p:cNvPr id="5" name="choice2">
            <a:hlinkClick r:id="rId3" action="ppaction://hlinksldjump"/>
            <a:extLst>
              <a:ext uri="{FF2B5EF4-FFF2-40B4-BE49-F238E27FC236}">
                <a16:creationId xmlns:a16="http://schemas.microsoft.com/office/drawing/2014/main" id="{41006F26-914E-B064-4849-6700FA9A9751}"/>
              </a:ext>
            </a:extLst>
          </p:cNvPr>
          <p:cNvSpPr/>
          <p:nvPr/>
        </p:nvSpPr>
        <p:spPr>
          <a:xfrm>
            <a:off x="1143000" y="3556000"/>
            <a:ext cx="4318000" cy="1079500"/>
          </a:xfrm>
          <a:prstGeom prst="round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000"/>
              <a:t>北岳</a:t>
            </a:r>
          </a:p>
        </p:txBody>
      </p:sp>
      <p:sp>
        <p:nvSpPr>
          <p:cNvPr id="7" name="choice3">
            <a:hlinkClick r:id="rId3" action="ppaction://hlinksldjump"/>
            <a:extLst>
              <a:ext uri="{FF2B5EF4-FFF2-40B4-BE49-F238E27FC236}">
                <a16:creationId xmlns:a16="http://schemas.microsoft.com/office/drawing/2014/main" id="{26C982FB-CFBE-8C86-F34E-282D3469B828}"/>
              </a:ext>
            </a:extLst>
          </p:cNvPr>
          <p:cNvSpPr/>
          <p:nvPr/>
        </p:nvSpPr>
        <p:spPr>
          <a:xfrm>
            <a:off x="1143000" y="4953000"/>
            <a:ext cx="4318000" cy="1079500"/>
          </a:xfrm>
          <a:prstGeom prst="round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000"/>
              <a:t>槍ヶ岳</a:t>
            </a:r>
          </a:p>
        </p:txBody>
      </p:sp>
    </p:spTree>
    <p:extLst>
      <p:ext uri="{BB962C8B-B14F-4D97-AF65-F5344CB8AC3E}">
        <p14:creationId xmlns:p14="http://schemas.microsoft.com/office/powerpoint/2010/main" val="2875425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EB6098-B096-20AB-26F1-A4C7B3868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正解！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EA02308-6454-C2C8-3F91-CCC54324C9EC}"/>
              </a:ext>
            </a:extLst>
          </p:cNvPr>
          <p:cNvSpPr txBox="1"/>
          <p:nvPr/>
        </p:nvSpPr>
        <p:spPr>
          <a:xfrm>
            <a:off x="1143000" y="2159000"/>
            <a:ext cx="99060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kumimoji="1" lang="ja-JP" altLang="en-US" sz="3000"/>
              <a:t>日本で一番高い山は富士山です。</a:t>
            </a:r>
          </a:p>
        </p:txBody>
      </p:sp>
      <p:sp>
        <p:nvSpPr>
          <p:cNvPr id="4" name="back">
            <a:hlinkClick r:id="rId2" action="ppaction://hlinksldjump"/>
            <a:extLst>
              <a:ext uri="{FF2B5EF4-FFF2-40B4-BE49-F238E27FC236}">
                <a16:creationId xmlns:a16="http://schemas.microsoft.com/office/drawing/2014/main" id="{E6AE454E-4D73-BDDC-A21C-177BBF6328FD}"/>
              </a:ext>
            </a:extLst>
          </p:cNvPr>
          <p:cNvSpPr/>
          <p:nvPr/>
        </p:nvSpPr>
        <p:spPr>
          <a:xfrm>
            <a:off x="1143000" y="4064000"/>
            <a:ext cx="4318000" cy="1079500"/>
          </a:xfrm>
          <a:prstGeom prst="round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/>
              <a:t>問題に戻る</a:t>
            </a:r>
          </a:p>
        </p:txBody>
      </p:sp>
    </p:spTree>
    <p:extLst>
      <p:ext uri="{BB962C8B-B14F-4D97-AF65-F5344CB8AC3E}">
        <p14:creationId xmlns:p14="http://schemas.microsoft.com/office/powerpoint/2010/main" val="1213912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1FEDC5-045F-80AE-E763-023E4C69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残念！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9FCBE9A-C366-477B-07AC-FBE575872FA4}"/>
              </a:ext>
            </a:extLst>
          </p:cNvPr>
          <p:cNvSpPr txBox="1"/>
          <p:nvPr/>
        </p:nvSpPr>
        <p:spPr>
          <a:xfrm>
            <a:off x="1143000" y="2159000"/>
            <a:ext cx="9906000" cy="5539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kumimoji="1" lang="ja-JP" altLang="en-US" sz="3000"/>
              <a:t>もう一度考えてみましょう。</a:t>
            </a:r>
          </a:p>
        </p:txBody>
      </p:sp>
      <p:sp>
        <p:nvSpPr>
          <p:cNvPr id="4" name="back">
            <a:hlinkClick r:id="rId2" action="ppaction://hlinksldjump"/>
            <a:extLst>
              <a:ext uri="{FF2B5EF4-FFF2-40B4-BE49-F238E27FC236}">
                <a16:creationId xmlns:a16="http://schemas.microsoft.com/office/drawing/2014/main" id="{2890A252-6335-B35C-4205-813668C537F9}"/>
              </a:ext>
            </a:extLst>
          </p:cNvPr>
          <p:cNvSpPr/>
          <p:nvPr/>
        </p:nvSpPr>
        <p:spPr>
          <a:xfrm>
            <a:off x="1143000" y="4064000"/>
            <a:ext cx="4318000" cy="1079500"/>
          </a:xfrm>
          <a:prstGeom prst="round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/>
              <a:t>もう一度答える</a:t>
            </a:r>
          </a:p>
        </p:txBody>
      </p:sp>
    </p:spTree>
    <p:extLst>
      <p:ext uri="{BB962C8B-B14F-4D97-AF65-F5344CB8AC3E}">
        <p14:creationId xmlns:p14="http://schemas.microsoft.com/office/powerpoint/2010/main" val="918105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ワイド画面</PresentationFormat>
  <Paragraphs>10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日本で一番高い山は？</vt:lpstr>
      <vt:lpstr>正解！</vt:lpstr>
      <vt:lpstr>残念！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も に</dc:creator>
  <cp:lastModifiedBy>も に</cp:lastModifiedBy>
  <cp:revision>1</cp:revision>
  <dcterms:created xsi:type="dcterms:W3CDTF">2026-11-02T12:37:49Z</dcterms:created>
  <dcterms:modified xsi:type="dcterms:W3CDTF">2026-11-02T12:37:49Z</dcterms:modified>
</cp:coreProperties>
</file>