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F40B08-50D7-D363-B4DC-9346C1105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926B5BF-70B1-B1B5-FC25-3865B27A2C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6A374B-9C29-AD48-A970-90363A294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A07E-EEC8-4631-93A8-F0BFEF418E22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66F540-062B-4062-2C47-588C8104E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9AC74C1-031B-9C2F-F52A-48A8CECB8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AE30-6524-4C0B-AE5F-ECC2D27E6D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6960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D7E670-0F57-FAD9-AB10-55E205D91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02C6F9-34E8-9FEF-D39F-C4CBEC44C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E678326-CE3B-7D27-9B02-16BD6354C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A07E-EEC8-4631-93A8-F0BFEF418E22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959607F-1AD3-82EA-F5F8-36DC8D35E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D8D691-E59A-7E6B-BDE6-2D9A8B3DA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AE30-6524-4C0B-AE5F-ECC2D27E6D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328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30339C-AE42-B7F0-C509-516C47EAA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4E4FE8F-E6EA-360B-A3AD-66563D47A5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3DF91D2-E9DB-8F43-BACD-EC5DC7608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A07E-EEC8-4631-93A8-F0BFEF418E22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EEED1F-8F3A-9D8B-BD39-513135460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FF72CE-A1B6-4D0F-2E90-D780D6C8A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AE30-6524-4C0B-AE5F-ECC2D27E6D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4579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5B1B99-6BF0-8388-2178-277DC19C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E60F96A-4EEF-DB78-6D0D-545AB6BE11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3B4FCBB-217D-C568-FE4F-40F9EC9CE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D1DD626-06E9-5030-4106-6CF3C7BDA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A07E-EEC8-4631-93A8-F0BFEF418E22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1D464B4-7CF9-A7FB-84B5-E54702BC4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FCF03D9-CD5D-CD04-AF5A-1C505ECE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AE30-6524-4C0B-AE5F-ECC2D27E6D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2022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AE85B1-CA4C-CDC4-B4D6-324619A5E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4B79718-0AA6-D8A9-90A0-1CAC362E0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10E1489-5960-5685-0205-1BD4083AD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4332267-535A-5D14-70BC-712575212D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07AC0D7-EADD-1EF1-94BC-F7C316B4F5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D814AB4-6110-13B2-CDED-1842D574D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A07E-EEC8-4631-93A8-F0BFEF418E22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0CCEE46-06CB-A0DD-FF3C-CF5CD9722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5DE98C7-1D51-A0A2-77A7-8FC75C0B3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AE30-6524-4C0B-AE5F-ECC2D27E6D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7735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040342-85AC-26CC-672F-F31A11B79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C0CC3DB-B028-20E3-D5CA-D3C0EFE5D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A07E-EEC8-4631-93A8-F0BFEF418E22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8002169-4C27-D9B0-2EE1-DF8E0E9D2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5B228A6-63E7-99A3-4EC8-4CC6D68B4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AE30-6524-4C0B-AE5F-ECC2D27E6D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021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FF635A6-6D2F-36D5-BF22-1DC55B496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A07E-EEC8-4631-93A8-F0BFEF418E22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F49D544-12FB-9A86-A712-DFE796E6F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14CB9F8-5188-3BB5-01CB-5E9149A85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AE30-6524-4C0B-AE5F-ECC2D27E6D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7516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D49A77-9C8C-FD8E-D8A4-803E615A3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25282C7-201D-E82B-9250-4CF570250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FE6F30E-B60A-C6D7-DFD5-B691F8A34F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C40FEFA-F922-C295-F8C1-00F285822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A07E-EEC8-4631-93A8-F0BFEF418E22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9B0981C-9A84-C1B1-625F-6C612F4FE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74DD962-79E8-40D9-AF86-BC8C2F117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AE30-6524-4C0B-AE5F-ECC2D27E6D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2133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90B842-0AB5-96E3-F15C-20F620489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A706B71-4D9C-7F60-63E3-9399C6CD770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696AA94-5E3E-E1FF-DE20-25BA2EB74E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D2E3BAF-7849-E426-FC8A-6A7403F87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A07E-EEC8-4631-93A8-F0BFEF418E22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1B6F8EB-5925-6428-1818-9E9836876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F9CF869-F78C-D1CA-33A6-43DFDEC97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AE30-6524-4C0B-AE5F-ECC2D27E6D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216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072246-C7DA-D1C6-5324-055022585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CB74CC0-60D0-3EC5-E21A-7E02663C08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7070334-16DE-E5A6-C406-F3A6AD74B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A07E-EEC8-4631-93A8-F0BFEF418E22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F4389E-7C0F-4190-7906-0F9988D0B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B845E8-6E4A-D632-6311-0442891E1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AE30-6524-4C0B-AE5F-ECC2D27E6D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235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56CE904-CAB1-762E-9687-EB29991889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1A8C898-737F-508C-2B8D-232BCF0F71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438EDF-94A5-80FB-D4FD-E43476BA0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A07E-EEC8-4631-93A8-F0BFEF418E22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111D07-033F-AE31-40F7-D2020A944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004F970-FAB4-C3B7-C1DA-3A65F50DE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5AE30-6524-4C0B-AE5F-ECC2D27E6D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5801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094068C-DC56-6D14-B968-5220AD3F3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AA893A0-B163-CEB5-AD48-9D4400550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80BACD-2B37-0FB4-2967-2902B99AA9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B4A07E-EEC8-4631-93A8-F0BFEF418E22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E6FD7C-78A6-2323-A47F-B23BC25BEF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C3A442-C9F0-7F49-81AE-ACB04ED91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C5AE30-6524-4C0B-AE5F-ECC2D27E6D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327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A4DCCE-17E6-F52D-8DD3-F1A75C70C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03200"/>
            <a:ext cx="11176000" cy="889000"/>
          </a:xfrm>
        </p:spPr>
        <p:txBody>
          <a:bodyPr>
            <a:normAutofit/>
          </a:bodyPr>
          <a:lstStyle/>
          <a:p>
            <a:r>
              <a:rPr kumimoji="1" lang="ja-JP" altLang="en-US" sz="30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マインドマップの例：旅行の計画</a:t>
            </a:r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389F4F34-E911-7163-13BD-549DCE874647}"/>
              </a:ext>
            </a:extLst>
          </p:cNvPr>
          <p:cNvSpPr/>
          <p:nvPr/>
        </p:nvSpPr>
        <p:spPr>
          <a:xfrm>
            <a:off x="4699000" y="2984500"/>
            <a:ext cx="2794000" cy="1397000"/>
          </a:xfrm>
          <a:prstGeom prst="ellipse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2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旅行の計画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D5A9EAAB-0B2A-5732-087D-8C8B5BB997BC}"/>
              </a:ext>
            </a:extLst>
          </p:cNvPr>
          <p:cNvSpPr/>
          <p:nvPr/>
        </p:nvSpPr>
        <p:spPr>
          <a:xfrm>
            <a:off x="3556000" y="1460500"/>
            <a:ext cx="1524000" cy="635000"/>
          </a:xfrm>
          <a:prstGeom prst="round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行き先</a:t>
            </a:r>
          </a:p>
        </p:txBody>
      </p:sp>
      <p:cxnSp>
        <p:nvCxnSpPr>
          <p:cNvPr id="5" name="コネクタ: 曲線 4">
            <a:extLst>
              <a:ext uri="{FF2B5EF4-FFF2-40B4-BE49-F238E27FC236}">
                <a16:creationId xmlns:a16="http://schemas.microsoft.com/office/drawing/2014/main" id="{43650D03-167C-67EC-21CB-1D22C9F87AC9}"/>
              </a:ext>
            </a:extLst>
          </p:cNvPr>
          <p:cNvCxnSpPr>
            <a:cxnSpLocks/>
            <a:stCxn id="3" idx="1"/>
            <a:endCxn id="4" idx="2"/>
          </p:cNvCxnSpPr>
          <p:nvPr/>
        </p:nvCxnSpPr>
        <p:spPr>
          <a:xfrm rot="16200000" flipV="1">
            <a:off x="4166293" y="2247207"/>
            <a:ext cx="1093586" cy="790172"/>
          </a:xfrm>
          <a:prstGeom prst="curvedConnector3">
            <a:avLst>
              <a:gd name="adj1" fmla="val 50000"/>
            </a:avLst>
          </a:prstGeom>
          <a:ln w="38100">
            <a:solidFill>
              <a:srgbClr val="0B2E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D0097DC1-EE26-3140-BE48-72AF765B70EF}"/>
              </a:ext>
            </a:extLst>
          </p:cNvPr>
          <p:cNvSpPr/>
          <p:nvPr/>
        </p:nvSpPr>
        <p:spPr>
          <a:xfrm>
            <a:off x="889000" y="1079500"/>
            <a:ext cx="1651000" cy="533400"/>
          </a:xfrm>
          <a:prstGeom prst="roundRect">
            <a:avLst/>
          </a:prstGeom>
          <a:solidFill>
            <a:srgbClr val="E8EF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温泉</a:t>
            </a:r>
          </a:p>
        </p:txBody>
      </p:sp>
      <p:cxnSp>
        <p:nvCxnSpPr>
          <p:cNvPr id="7" name="コネクタ: 曲線 6">
            <a:extLst>
              <a:ext uri="{FF2B5EF4-FFF2-40B4-BE49-F238E27FC236}">
                <a16:creationId xmlns:a16="http://schemas.microsoft.com/office/drawing/2014/main" id="{F84C1841-09A1-BE3A-BD0A-619B1628CEFE}"/>
              </a:ext>
            </a:extLst>
          </p:cNvPr>
          <p:cNvCxnSpPr>
            <a:cxnSpLocks/>
            <a:stCxn id="4" idx="1"/>
            <a:endCxn id="6" idx="3"/>
          </p:cNvCxnSpPr>
          <p:nvPr/>
        </p:nvCxnSpPr>
        <p:spPr>
          <a:xfrm rot="10800000">
            <a:off x="2540000" y="1346200"/>
            <a:ext cx="1016000" cy="431800"/>
          </a:xfrm>
          <a:prstGeom prst="curvedConnector3">
            <a:avLst/>
          </a:prstGeom>
          <a:ln w="1905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5C81DA23-F172-8723-55AF-26AD03C9EF10}"/>
              </a:ext>
            </a:extLst>
          </p:cNvPr>
          <p:cNvSpPr/>
          <p:nvPr/>
        </p:nvSpPr>
        <p:spPr>
          <a:xfrm>
            <a:off x="889000" y="1968500"/>
            <a:ext cx="1651000" cy="533400"/>
          </a:xfrm>
          <a:prstGeom prst="roundRect">
            <a:avLst/>
          </a:prstGeom>
          <a:solidFill>
            <a:srgbClr val="E8EF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観光地</a:t>
            </a:r>
          </a:p>
        </p:txBody>
      </p:sp>
      <p:cxnSp>
        <p:nvCxnSpPr>
          <p:cNvPr id="9" name="コネクタ: 曲線 8">
            <a:extLst>
              <a:ext uri="{FF2B5EF4-FFF2-40B4-BE49-F238E27FC236}">
                <a16:creationId xmlns:a16="http://schemas.microsoft.com/office/drawing/2014/main" id="{942C3767-0D4C-4985-9C90-0479EB017511}"/>
              </a:ext>
            </a:extLst>
          </p:cNvPr>
          <p:cNvCxnSpPr>
            <a:cxnSpLocks/>
            <a:stCxn id="4" idx="1"/>
            <a:endCxn id="8" idx="3"/>
          </p:cNvCxnSpPr>
          <p:nvPr/>
        </p:nvCxnSpPr>
        <p:spPr>
          <a:xfrm rot="10800000" flipV="1">
            <a:off x="2540000" y="1778000"/>
            <a:ext cx="1016000" cy="457200"/>
          </a:xfrm>
          <a:prstGeom prst="curvedConnector3">
            <a:avLst/>
          </a:prstGeom>
          <a:ln w="1905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F7D76A0F-FD8D-E94A-AD9F-BF13AB7E68A9}"/>
              </a:ext>
            </a:extLst>
          </p:cNvPr>
          <p:cNvSpPr/>
          <p:nvPr/>
        </p:nvSpPr>
        <p:spPr>
          <a:xfrm>
            <a:off x="3556000" y="5334000"/>
            <a:ext cx="1524000" cy="635000"/>
          </a:xfrm>
          <a:prstGeom prst="round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予算</a:t>
            </a:r>
          </a:p>
        </p:txBody>
      </p:sp>
      <p:cxnSp>
        <p:nvCxnSpPr>
          <p:cNvPr id="11" name="コネクタ: 曲線 10">
            <a:extLst>
              <a:ext uri="{FF2B5EF4-FFF2-40B4-BE49-F238E27FC236}">
                <a16:creationId xmlns:a16="http://schemas.microsoft.com/office/drawing/2014/main" id="{69F33C30-9CDC-2D6D-E451-6D99548D7D99}"/>
              </a:ext>
            </a:extLst>
          </p:cNvPr>
          <p:cNvCxnSpPr>
            <a:cxnSpLocks/>
            <a:stCxn id="3" idx="3"/>
            <a:endCxn id="10" idx="0"/>
          </p:cNvCxnSpPr>
          <p:nvPr/>
        </p:nvCxnSpPr>
        <p:spPr>
          <a:xfrm rot="5400000">
            <a:off x="4134543" y="4360371"/>
            <a:ext cx="1157086" cy="790172"/>
          </a:xfrm>
          <a:prstGeom prst="curvedConnector3">
            <a:avLst>
              <a:gd name="adj1" fmla="val 50000"/>
            </a:avLst>
          </a:prstGeom>
          <a:ln w="38100">
            <a:solidFill>
              <a:srgbClr val="0B2E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79C697CE-C464-349B-85FF-D3BB92019CBA}"/>
              </a:ext>
            </a:extLst>
          </p:cNvPr>
          <p:cNvSpPr/>
          <p:nvPr/>
        </p:nvSpPr>
        <p:spPr>
          <a:xfrm>
            <a:off x="889000" y="4953000"/>
            <a:ext cx="1651000" cy="533400"/>
          </a:xfrm>
          <a:prstGeom prst="roundRect">
            <a:avLst/>
          </a:prstGeom>
          <a:solidFill>
            <a:srgbClr val="E8EF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交通費</a:t>
            </a:r>
          </a:p>
        </p:txBody>
      </p:sp>
      <p:cxnSp>
        <p:nvCxnSpPr>
          <p:cNvPr id="13" name="コネクタ: 曲線 12">
            <a:extLst>
              <a:ext uri="{FF2B5EF4-FFF2-40B4-BE49-F238E27FC236}">
                <a16:creationId xmlns:a16="http://schemas.microsoft.com/office/drawing/2014/main" id="{9B05F9C8-542E-3D25-D724-54AD2D10CB06}"/>
              </a:ext>
            </a:extLst>
          </p:cNvPr>
          <p:cNvCxnSpPr>
            <a:cxnSpLocks/>
            <a:stCxn id="10" idx="1"/>
            <a:endCxn id="12" idx="3"/>
          </p:cNvCxnSpPr>
          <p:nvPr/>
        </p:nvCxnSpPr>
        <p:spPr>
          <a:xfrm rot="10800000">
            <a:off x="2540000" y="5219700"/>
            <a:ext cx="1016000" cy="431800"/>
          </a:xfrm>
          <a:prstGeom prst="curvedConnector3">
            <a:avLst>
              <a:gd name="adj1" fmla="val 50000"/>
            </a:avLst>
          </a:prstGeom>
          <a:ln w="1905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038D2EFA-9FAE-EF00-A934-56EAF6F09099}"/>
              </a:ext>
            </a:extLst>
          </p:cNvPr>
          <p:cNvSpPr/>
          <p:nvPr/>
        </p:nvSpPr>
        <p:spPr>
          <a:xfrm>
            <a:off x="889000" y="5842000"/>
            <a:ext cx="1651000" cy="533400"/>
          </a:xfrm>
          <a:prstGeom prst="roundRect">
            <a:avLst/>
          </a:prstGeom>
          <a:solidFill>
            <a:srgbClr val="E8EF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宿泊費</a:t>
            </a:r>
          </a:p>
        </p:txBody>
      </p:sp>
      <p:cxnSp>
        <p:nvCxnSpPr>
          <p:cNvPr id="15" name="コネクタ: 曲線 14">
            <a:extLst>
              <a:ext uri="{FF2B5EF4-FFF2-40B4-BE49-F238E27FC236}">
                <a16:creationId xmlns:a16="http://schemas.microsoft.com/office/drawing/2014/main" id="{D1614739-4624-9020-C23A-8FFB3EC6ED2E}"/>
              </a:ext>
            </a:extLst>
          </p:cNvPr>
          <p:cNvCxnSpPr>
            <a:cxnSpLocks/>
            <a:stCxn id="10" idx="1"/>
            <a:endCxn id="14" idx="3"/>
          </p:cNvCxnSpPr>
          <p:nvPr/>
        </p:nvCxnSpPr>
        <p:spPr>
          <a:xfrm rot="10800000" flipV="1">
            <a:off x="2540000" y="5651500"/>
            <a:ext cx="1016000" cy="457200"/>
          </a:xfrm>
          <a:prstGeom prst="curvedConnector3">
            <a:avLst>
              <a:gd name="adj1" fmla="val 50000"/>
            </a:avLst>
          </a:prstGeom>
          <a:ln w="1905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7A5F76DB-2A3A-CDD0-DEC4-E3550839FC05}"/>
              </a:ext>
            </a:extLst>
          </p:cNvPr>
          <p:cNvSpPr/>
          <p:nvPr/>
        </p:nvSpPr>
        <p:spPr>
          <a:xfrm>
            <a:off x="7112000" y="1460500"/>
            <a:ext cx="1524000" cy="635000"/>
          </a:xfrm>
          <a:prstGeom prst="round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持ち物</a:t>
            </a:r>
          </a:p>
        </p:txBody>
      </p:sp>
      <p:cxnSp>
        <p:nvCxnSpPr>
          <p:cNvPr id="17" name="コネクタ: 曲線 16">
            <a:extLst>
              <a:ext uri="{FF2B5EF4-FFF2-40B4-BE49-F238E27FC236}">
                <a16:creationId xmlns:a16="http://schemas.microsoft.com/office/drawing/2014/main" id="{82F0E0B4-3236-9DB1-C905-7A61FBA791C6}"/>
              </a:ext>
            </a:extLst>
          </p:cNvPr>
          <p:cNvCxnSpPr>
            <a:cxnSpLocks/>
            <a:stCxn id="3" idx="7"/>
            <a:endCxn id="16" idx="2"/>
          </p:cNvCxnSpPr>
          <p:nvPr/>
        </p:nvCxnSpPr>
        <p:spPr>
          <a:xfrm rot="5400000" flipH="1" flipV="1">
            <a:off x="6932121" y="2247207"/>
            <a:ext cx="1093586" cy="790172"/>
          </a:xfrm>
          <a:prstGeom prst="curvedConnector3">
            <a:avLst>
              <a:gd name="adj1" fmla="val 50000"/>
            </a:avLst>
          </a:prstGeom>
          <a:ln w="38100">
            <a:solidFill>
              <a:srgbClr val="0B2E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6B148ECB-28BC-D54E-AB58-2431C5EE437B}"/>
              </a:ext>
            </a:extLst>
          </p:cNvPr>
          <p:cNvSpPr/>
          <p:nvPr/>
        </p:nvSpPr>
        <p:spPr>
          <a:xfrm>
            <a:off x="9652000" y="1079500"/>
            <a:ext cx="1651000" cy="533400"/>
          </a:xfrm>
          <a:prstGeom prst="roundRect">
            <a:avLst/>
          </a:prstGeom>
          <a:solidFill>
            <a:srgbClr val="E8EF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着替え</a:t>
            </a:r>
          </a:p>
        </p:txBody>
      </p:sp>
      <p:cxnSp>
        <p:nvCxnSpPr>
          <p:cNvPr id="19" name="コネクタ: 曲線 18">
            <a:extLst>
              <a:ext uri="{FF2B5EF4-FFF2-40B4-BE49-F238E27FC236}">
                <a16:creationId xmlns:a16="http://schemas.microsoft.com/office/drawing/2014/main" id="{27DD3DB9-6335-68A4-F625-B15402A8EEBF}"/>
              </a:ext>
            </a:extLst>
          </p:cNvPr>
          <p:cNvCxnSpPr>
            <a:cxnSpLocks/>
            <a:stCxn id="16" idx="3"/>
            <a:endCxn id="18" idx="1"/>
          </p:cNvCxnSpPr>
          <p:nvPr/>
        </p:nvCxnSpPr>
        <p:spPr>
          <a:xfrm flipV="1">
            <a:off x="8636000" y="1346200"/>
            <a:ext cx="1016000" cy="431800"/>
          </a:xfrm>
          <a:prstGeom prst="curvedConnector3">
            <a:avLst>
              <a:gd name="adj1" fmla="val 50000"/>
            </a:avLst>
          </a:prstGeom>
          <a:ln w="1905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B6C096C5-A465-EBC9-068B-6D4DD2D598A2}"/>
              </a:ext>
            </a:extLst>
          </p:cNvPr>
          <p:cNvSpPr/>
          <p:nvPr/>
        </p:nvSpPr>
        <p:spPr>
          <a:xfrm>
            <a:off x="9652000" y="1968500"/>
            <a:ext cx="1651000" cy="533400"/>
          </a:xfrm>
          <a:prstGeom prst="roundRect">
            <a:avLst/>
          </a:prstGeom>
          <a:solidFill>
            <a:srgbClr val="E8EF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充電器</a:t>
            </a:r>
          </a:p>
        </p:txBody>
      </p:sp>
      <p:cxnSp>
        <p:nvCxnSpPr>
          <p:cNvPr id="21" name="コネクタ: 曲線 20">
            <a:extLst>
              <a:ext uri="{FF2B5EF4-FFF2-40B4-BE49-F238E27FC236}">
                <a16:creationId xmlns:a16="http://schemas.microsoft.com/office/drawing/2014/main" id="{525F30A9-A5AD-7381-4DD8-66EE6FDB5556}"/>
              </a:ext>
            </a:extLst>
          </p:cNvPr>
          <p:cNvCxnSpPr>
            <a:cxnSpLocks/>
            <a:stCxn id="16" idx="3"/>
            <a:endCxn id="20" idx="1"/>
          </p:cNvCxnSpPr>
          <p:nvPr/>
        </p:nvCxnSpPr>
        <p:spPr>
          <a:xfrm>
            <a:off x="8636000" y="1778000"/>
            <a:ext cx="1016000" cy="457200"/>
          </a:xfrm>
          <a:prstGeom prst="curvedConnector3">
            <a:avLst>
              <a:gd name="adj1" fmla="val 50000"/>
            </a:avLst>
          </a:prstGeom>
          <a:ln w="1905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FF49D732-ED3C-EE0E-603E-304E3D98AF2C}"/>
              </a:ext>
            </a:extLst>
          </p:cNvPr>
          <p:cNvSpPr/>
          <p:nvPr/>
        </p:nvSpPr>
        <p:spPr>
          <a:xfrm>
            <a:off x="7112000" y="5334000"/>
            <a:ext cx="1524000" cy="635000"/>
          </a:xfrm>
          <a:prstGeom prst="round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日程</a:t>
            </a:r>
          </a:p>
        </p:txBody>
      </p:sp>
      <p:cxnSp>
        <p:nvCxnSpPr>
          <p:cNvPr id="23" name="コネクタ: 曲線 22">
            <a:extLst>
              <a:ext uri="{FF2B5EF4-FFF2-40B4-BE49-F238E27FC236}">
                <a16:creationId xmlns:a16="http://schemas.microsoft.com/office/drawing/2014/main" id="{161CAC89-F8BC-1159-7CFD-476A713451D7}"/>
              </a:ext>
            </a:extLst>
          </p:cNvPr>
          <p:cNvCxnSpPr>
            <a:cxnSpLocks/>
            <a:stCxn id="3" idx="5"/>
            <a:endCxn id="22" idx="0"/>
          </p:cNvCxnSpPr>
          <p:nvPr/>
        </p:nvCxnSpPr>
        <p:spPr>
          <a:xfrm rot="16200000" flipH="1">
            <a:off x="6900371" y="4360371"/>
            <a:ext cx="1157086" cy="790172"/>
          </a:xfrm>
          <a:prstGeom prst="curvedConnector3">
            <a:avLst>
              <a:gd name="adj1" fmla="val 50000"/>
            </a:avLst>
          </a:prstGeom>
          <a:ln w="38100">
            <a:solidFill>
              <a:srgbClr val="0B2E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F1DF6DD3-ADC5-8977-C1B8-7E319B4080A4}"/>
              </a:ext>
            </a:extLst>
          </p:cNvPr>
          <p:cNvSpPr/>
          <p:nvPr/>
        </p:nvSpPr>
        <p:spPr>
          <a:xfrm>
            <a:off x="9652000" y="4953000"/>
            <a:ext cx="1651000" cy="533400"/>
          </a:xfrm>
          <a:prstGeom prst="roundRect">
            <a:avLst/>
          </a:prstGeom>
          <a:solidFill>
            <a:srgbClr val="E8EF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出発日</a:t>
            </a:r>
          </a:p>
        </p:txBody>
      </p:sp>
      <p:cxnSp>
        <p:nvCxnSpPr>
          <p:cNvPr id="25" name="コネクタ: 曲線 24">
            <a:extLst>
              <a:ext uri="{FF2B5EF4-FFF2-40B4-BE49-F238E27FC236}">
                <a16:creationId xmlns:a16="http://schemas.microsoft.com/office/drawing/2014/main" id="{55D52E12-C593-9766-A380-6E8D34BB22CC}"/>
              </a:ext>
            </a:extLst>
          </p:cNvPr>
          <p:cNvCxnSpPr>
            <a:cxnSpLocks/>
            <a:stCxn id="22" idx="3"/>
            <a:endCxn id="24" idx="1"/>
          </p:cNvCxnSpPr>
          <p:nvPr/>
        </p:nvCxnSpPr>
        <p:spPr>
          <a:xfrm flipV="1">
            <a:off x="8636000" y="5219700"/>
            <a:ext cx="1016000" cy="431800"/>
          </a:xfrm>
          <a:prstGeom prst="curvedConnector3">
            <a:avLst>
              <a:gd name="adj1" fmla="val 50000"/>
            </a:avLst>
          </a:prstGeom>
          <a:ln w="1905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5DF030D9-D5A6-EB42-9ED2-3C55B5374A23}"/>
              </a:ext>
            </a:extLst>
          </p:cNvPr>
          <p:cNvSpPr/>
          <p:nvPr/>
        </p:nvSpPr>
        <p:spPr>
          <a:xfrm>
            <a:off x="9652000" y="5842000"/>
            <a:ext cx="1651000" cy="533400"/>
          </a:xfrm>
          <a:prstGeom prst="roundRect">
            <a:avLst/>
          </a:prstGeom>
          <a:solidFill>
            <a:srgbClr val="E8EF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帰宅日</a:t>
            </a:r>
          </a:p>
        </p:txBody>
      </p:sp>
      <p:cxnSp>
        <p:nvCxnSpPr>
          <p:cNvPr id="27" name="コネクタ: 曲線 26">
            <a:extLst>
              <a:ext uri="{FF2B5EF4-FFF2-40B4-BE49-F238E27FC236}">
                <a16:creationId xmlns:a16="http://schemas.microsoft.com/office/drawing/2014/main" id="{0573742F-CE1A-7004-7EE0-EBC552B0711D}"/>
              </a:ext>
            </a:extLst>
          </p:cNvPr>
          <p:cNvCxnSpPr>
            <a:cxnSpLocks/>
            <a:stCxn id="22" idx="3"/>
            <a:endCxn id="26" idx="1"/>
          </p:cNvCxnSpPr>
          <p:nvPr/>
        </p:nvCxnSpPr>
        <p:spPr>
          <a:xfrm>
            <a:off x="8636000" y="5651500"/>
            <a:ext cx="1016000" cy="457200"/>
          </a:xfrm>
          <a:prstGeom prst="curvedConnector3">
            <a:avLst>
              <a:gd name="adj1" fmla="val 50000"/>
            </a:avLst>
          </a:prstGeom>
          <a:ln w="1905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280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Office PowerPoint</Application>
  <PresentationFormat>ワイド画面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メイリオ</vt:lpstr>
      <vt:lpstr>游ゴシック</vt:lpstr>
      <vt:lpstr>游ゴシック Light</vt:lpstr>
      <vt:lpstr>Arial</vt:lpstr>
      <vt:lpstr>Office テーマ</vt:lpstr>
      <vt:lpstr>マインドマップの例：旅行の計画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も に</dc:creator>
  <cp:lastModifiedBy>も に</cp:lastModifiedBy>
  <cp:revision>1</cp:revision>
  <dcterms:created xsi:type="dcterms:W3CDTF">2026-11-02T13:10:40Z</dcterms:created>
  <dcterms:modified xsi:type="dcterms:W3CDTF">2026-11-02T13:10:40Z</dcterms:modified>
</cp:coreProperties>
</file>