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BF7B7C-8C5A-9A84-C60C-38D1716A4D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B09147D-8A88-ECDA-3BF1-7D28BCC888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100C756-AF11-EE11-AEF8-4EEFA9BA0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68B5B4C-9548-F5AB-8020-14632A90C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C4AA12-660D-6AC7-061E-B9A3A31C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009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EFF2BB-E6AF-E5B4-70BC-69C15F96A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E31C49-CBE4-BF02-D261-17B09C112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C19B001-6182-37F8-2CC5-BE19D6B96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DCED1D6-E7B8-1EC9-104E-AB4145874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6B468B-CB99-F10E-9572-491447B21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28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E15571-A3A7-4E87-FA9B-890064A3D1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E64A99D-F32F-EE76-0020-0DE5DB03C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0BC2FE2-8796-E330-91EA-1F17CBBE9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CB2A37F-6738-8380-72A0-BE88FD82F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B777D-AAA9-F78C-4FA6-2EBBBE9CC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60311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DCE9D7-13E6-6C2B-DF79-563421265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C33F9AF-152D-ED58-FA95-F86E00DD0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4794D35E-5751-DF26-58BD-3F60B07287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26219A1-751C-7974-1394-0A7AF583A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752E02-0D7B-4344-81AC-D287BC57C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42CAADA-1E9B-9B2C-E372-777ED14A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2796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01F02-55FE-C4D3-E5D9-9B2E63D57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E2E940B-A27D-677F-FDA2-5817C64107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7A83D37-A28F-F286-FF87-5FBB3DE2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3237C784-2561-1605-6851-E89F3D60C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9D12140A-3358-17ED-F675-57FBBD3A5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FC39F8E-2B85-7E2C-63A4-BD4C725D1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A112207-3625-F739-1E2C-97368247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37649CF-BA30-BF21-CA3B-AE00A5370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7220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B761685-0AD1-6945-4AD9-4E48B33AA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142F366-F8F1-C032-8653-2AD5C06A8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40290D79-7A34-D51C-333E-4BF30993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6EE9C38-0BAD-247B-3A0E-D2EDF894A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2869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78A804D-D9DF-5EB4-907E-6376E418E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A3C2337-9850-A8D6-C3F0-360BF6A8B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FBAA243-1F60-C6DA-C766-F40327EB4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870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548712-61F5-7E46-E500-2741C55A1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106FB2-D435-DA40-1571-561C027E9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8DDAF08-1F66-0B37-F896-070E923D04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E06E96B-5C73-A9F2-FF6F-5598F66FA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2073AFE-E9F6-318F-B854-65985A258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FB8F751-7D95-01F9-A4EC-EE2671365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5961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9F30F9-CF52-87D6-2F0E-182B393F1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753D7C02-8244-BA40-EFC5-DB83A06B42A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A801924-722C-E83C-B76E-8F1859BE4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BAD9147-A3CA-9AC7-EF82-83A93E723E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E5E4761-7E16-0235-43FD-76991928E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19AFEAE-6ACC-020F-E25C-193CD6077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8927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52D4EA-EEF8-BDBD-E5AD-3C6686A4A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014A23-A76D-F506-3AD9-CDD1D86D9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6E0CEE0-1C85-9F19-2DF0-A327FB79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25327CF-7F01-3643-3AA1-8EFAA4B54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F737846-6D53-282C-9F4A-12A241150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303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AE055BD4-90A8-821E-467F-CD21C0EC4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1572B73-9016-3543-A0A3-313FFC4C1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20D91D4-59D2-0FBD-2771-4392E236F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27CF91-35AD-DBDD-790A-EAD55393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3CF92A0-38E9-08FB-3DE0-4747F417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0342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87A5C32-B19F-68D7-0BA9-6E94D108D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A667B2-CD02-B593-DC02-AF6CDC8AF9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39435A5-2768-F44C-C060-6BF2DE08A4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E2CC33D-36F6-4410-B15C-CA8BC014B2E1}" type="datetimeFigureOut">
              <a:rPr kumimoji="1" lang="ja-JP" altLang="en-US" smtClean="0"/>
              <a:t>2026/11/2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854356-84C6-0E36-366F-43F43FD89A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087759-D3A8-3151-CDA9-8D0961516C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3E437-1696-4B35-ABB6-1DF82B6573E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1060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2D6D749-5646-EFCE-6DF6-33C86EB2E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203200"/>
            <a:ext cx="11176000" cy="889000"/>
          </a:xfrm>
        </p:spPr>
        <p:txBody>
          <a:bodyPr>
            <a:normAutofit/>
          </a:bodyPr>
          <a:lstStyle/>
          <a:p>
            <a:r>
              <a:rPr kumimoji="1" lang="ja-JP" altLang="en-US" sz="3000" b="1">
                <a:solidFill>
                  <a:srgbClr val="0B2E4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ロジックツリーの例：売上を増やすには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D1B9FA0-E8E5-A7FB-37DB-B5A0F3E06D10}"/>
              </a:ext>
            </a:extLst>
          </p:cNvPr>
          <p:cNvSpPr/>
          <p:nvPr/>
        </p:nvSpPr>
        <p:spPr>
          <a:xfrm>
            <a:off x="508000" y="3111500"/>
            <a:ext cx="2286000" cy="1016000"/>
          </a:xfrm>
          <a:prstGeom prst="rect">
            <a:avLst/>
          </a:prstGeom>
          <a:solidFill>
            <a:srgbClr val="E07B39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売上を増やす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B5E19310-78C3-D72B-240B-DA8E723D98D8}"/>
              </a:ext>
            </a:extLst>
          </p:cNvPr>
          <p:cNvSpPr/>
          <p:nvPr/>
        </p:nvSpPr>
        <p:spPr>
          <a:xfrm>
            <a:off x="3810000" y="1841500"/>
            <a:ext cx="2540000" cy="8890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客数を増やす</a:t>
            </a:r>
          </a:p>
        </p:txBody>
      </p:sp>
      <p:cxnSp>
        <p:nvCxnSpPr>
          <p:cNvPr id="5" name="コネクタ: カギ線 4">
            <a:extLst>
              <a:ext uri="{FF2B5EF4-FFF2-40B4-BE49-F238E27FC236}">
                <a16:creationId xmlns:a16="http://schemas.microsoft.com/office/drawing/2014/main" id="{6CEEAB08-F519-1B9F-862A-BACE42DE19E6}"/>
              </a:ext>
            </a:extLst>
          </p:cNvPr>
          <p:cNvCxnSpPr>
            <a:cxnSpLocks/>
            <a:stCxn id="3" idx="3"/>
            <a:endCxn id="4" idx="1"/>
          </p:cNvCxnSpPr>
          <p:nvPr/>
        </p:nvCxnSpPr>
        <p:spPr>
          <a:xfrm flipV="1">
            <a:off x="2794000" y="2286000"/>
            <a:ext cx="1016000" cy="13335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81353DC-8679-61E1-7168-996FD67D90C9}"/>
              </a:ext>
            </a:extLst>
          </p:cNvPr>
          <p:cNvSpPr/>
          <p:nvPr/>
        </p:nvSpPr>
        <p:spPr>
          <a:xfrm>
            <a:off x="7620000" y="1270000"/>
            <a:ext cx="3810000" cy="762000"/>
          </a:xfrm>
          <a:prstGeom prst="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新しいお客様を増やす</a:t>
            </a:r>
          </a:p>
        </p:txBody>
      </p:sp>
      <p:cxnSp>
        <p:nvCxnSpPr>
          <p:cNvPr id="7" name="コネクタ: カギ線 6">
            <a:extLst>
              <a:ext uri="{FF2B5EF4-FFF2-40B4-BE49-F238E27FC236}">
                <a16:creationId xmlns:a16="http://schemas.microsoft.com/office/drawing/2014/main" id="{74060781-6870-FA31-66DB-BC9669130399}"/>
              </a:ext>
            </a:extLst>
          </p:cNvPr>
          <p:cNvCxnSpPr>
            <a:cxnSpLocks/>
            <a:stCxn id="4" idx="3"/>
            <a:endCxn id="6" idx="1"/>
          </p:cNvCxnSpPr>
          <p:nvPr/>
        </p:nvCxnSpPr>
        <p:spPr>
          <a:xfrm flipV="1">
            <a:off x="6350000" y="1651000"/>
            <a:ext cx="1270000" cy="6350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A547D6F3-A227-5464-03AC-FE271B5AC539}"/>
              </a:ext>
            </a:extLst>
          </p:cNvPr>
          <p:cNvSpPr/>
          <p:nvPr/>
        </p:nvSpPr>
        <p:spPr>
          <a:xfrm>
            <a:off x="7620000" y="2413000"/>
            <a:ext cx="3810000" cy="762000"/>
          </a:xfrm>
          <a:prstGeom prst="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リピーターを増やす</a:t>
            </a:r>
          </a:p>
        </p:txBody>
      </p:sp>
      <p:cxnSp>
        <p:nvCxnSpPr>
          <p:cNvPr id="9" name="コネクタ: カギ線 8">
            <a:extLst>
              <a:ext uri="{FF2B5EF4-FFF2-40B4-BE49-F238E27FC236}">
                <a16:creationId xmlns:a16="http://schemas.microsoft.com/office/drawing/2014/main" id="{C714853D-9ECE-27D6-F7AE-F1D351555CC7}"/>
              </a:ext>
            </a:extLst>
          </p:cNvPr>
          <p:cNvCxnSpPr>
            <a:cxnSpLocks/>
            <a:stCxn id="4" idx="3"/>
            <a:endCxn id="8" idx="1"/>
          </p:cNvCxnSpPr>
          <p:nvPr/>
        </p:nvCxnSpPr>
        <p:spPr>
          <a:xfrm>
            <a:off x="6350000" y="2286000"/>
            <a:ext cx="1270000" cy="5080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226ABD5F-75D7-90E3-754E-4781212EE672}"/>
              </a:ext>
            </a:extLst>
          </p:cNvPr>
          <p:cNvSpPr/>
          <p:nvPr/>
        </p:nvSpPr>
        <p:spPr>
          <a:xfrm>
            <a:off x="3810000" y="4699000"/>
            <a:ext cx="2540000" cy="889000"/>
          </a:xfrm>
          <a:prstGeom prst="rect">
            <a:avLst/>
          </a:prstGeom>
          <a:solidFill>
            <a:srgbClr val="0B2E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rgbClr val="FFFFFF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客単価を上げる</a:t>
            </a:r>
          </a:p>
        </p:txBody>
      </p:sp>
      <p:cxnSp>
        <p:nvCxnSpPr>
          <p:cNvPr id="11" name="コネクタ: カギ線 10">
            <a:extLst>
              <a:ext uri="{FF2B5EF4-FFF2-40B4-BE49-F238E27FC236}">
                <a16:creationId xmlns:a16="http://schemas.microsoft.com/office/drawing/2014/main" id="{067B4DBE-C40C-A898-9DDB-0A708636C54C}"/>
              </a:ext>
            </a:extLst>
          </p:cNvPr>
          <p:cNvCxnSpPr>
            <a:cxnSpLocks/>
            <a:stCxn id="3" idx="3"/>
            <a:endCxn id="10" idx="1"/>
          </p:cNvCxnSpPr>
          <p:nvPr/>
        </p:nvCxnSpPr>
        <p:spPr>
          <a:xfrm>
            <a:off x="2794000" y="3619500"/>
            <a:ext cx="1016000" cy="15240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C0932D8-DA02-C737-5655-C194B7ABE043}"/>
              </a:ext>
            </a:extLst>
          </p:cNvPr>
          <p:cNvSpPr/>
          <p:nvPr/>
        </p:nvSpPr>
        <p:spPr>
          <a:xfrm>
            <a:off x="7620000" y="4127500"/>
            <a:ext cx="3810000" cy="762000"/>
          </a:xfrm>
          <a:prstGeom prst="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セット販売を増やす</a:t>
            </a:r>
          </a:p>
        </p:txBody>
      </p:sp>
      <p:cxnSp>
        <p:nvCxnSpPr>
          <p:cNvPr id="13" name="コネクタ: カギ線 12">
            <a:extLst>
              <a:ext uri="{FF2B5EF4-FFF2-40B4-BE49-F238E27FC236}">
                <a16:creationId xmlns:a16="http://schemas.microsoft.com/office/drawing/2014/main" id="{09BB0285-5357-D5C6-D98D-39B6E93E5FEA}"/>
              </a:ext>
            </a:extLst>
          </p:cNvPr>
          <p:cNvCxnSpPr>
            <a:cxnSpLocks/>
            <a:stCxn id="10" idx="3"/>
            <a:endCxn id="12" idx="1"/>
          </p:cNvCxnSpPr>
          <p:nvPr/>
        </p:nvCxnSpPr>
        <p:spPr>
          <a:xfrm flipV="1">
            <a:off x="6350000" y="4508500"/>
            <a:ext cx="1270000" cy="6350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6D92690D-DD9F-5E83-3174-157A06241FDA}"/>
              </a:ext>
            </a:extLst>
          </p:cNvPr>
          <p:cNvSpPr/>
          <p:nvPr/>
        </p:nvSpPr>
        <p:spPr>
          <a:xfrm>
            <a:off x="7620000" y="5270500"/>
            <a:ext cx="3810000" cy="762000"/>
          </a:xfrm>
          <a:prstGeom prst="rect">
            <a:avLst/>
          </a:prstGeom>
          <a:solidFill>
            <a:srgbClr val="E8EF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700" b="1">
                <a:solidFill>
                  <a:srgbClr val="33333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高価格の商品を増やす</a:t>
            </a:r>
          </a:p>
        </p:txBody>
      </p:sp>
      <p:cxnSp>
        <p:nvCxnSpPr>
          <p:cNvPr id="15" name="コネクタ: カギ線 14">
            <a:extLst>
              <a:ext uri="{FF2B5EF4-FFF2-40B4-BE49-F238E27FC236}">
                <a16:creationId xmlns:a16="http://schemas.microsoft.com/office/drawing/2014/main" id="{D5082972-EA41-BB9B-B320-F040CF0F1587}"/>
              </a:ext>
            </a:extLst>
          </p:cNvPr>
          <p:cNvCxnSpPr>
            <a:cxnSpLocks/>
            <a:stCxn id="10" idx="3"/>
            <a:endCxn id="14" idx="1"/>
          </p:cNvCxnSpPr>
          <p:nvPr/>
        </p:nvCxnSpPr>
        <p:spPr>
          <a:xfrm>
            <a:off x="6350000" y="5143500"/>
            <a:ext cx="1270000" cy="508000"/>
          </a:xfrm>
          <a:prstGeom prst="bentConnector3">
            <a:avLst>
              <a:gd name="adj1" fmla="val 50000"/>
            </a:avLst>
          </a:prstGeom>
          <a:ln w="25400">
            <a:solidFill>
              <a:srgbClr val="33333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6979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</Words>
  <Application>Microsoft Office PowerPoint</Application>
  <PresentationFormat>ワイド画面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メイリオ</vt:lpstr>
      <vt:lpstr>游ゴシック</vt:lpstr>
      <vt:lpstr>游ゴシック Light</vt:lpstr>
      <vt:lpstr>Arial</vt:lpstr>
      <vt:lpstr>Office テーマ</vt:lpstr>
      <vt:lpstr>ロジックツリーの例：売上を増やすには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も に</dc:creator>
  <cp:lastModifiedBy>も に</cp:lastModifiedBy>
  <cp:revision>1</cp:revision>
  <dcterms:created xsi:type="dcterms:W3CDTF">2026-11-02T13:10:41Z</dcterms:created>
  <dcterms:modified xsi:type="dcterms:W3CDTF">2026-11-02T13:10:41Z</dcterms:modified>
</cp:coreProperties>
</file>