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0E2DFA-94EF-649C-19FE-AE070DE4C9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17692EC-60A0-A0AF-5E8D-3C991EADF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0A5258-D6D3-7369-D161-FDE0FBFCC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E0658B-A4C5-F02F-8098-08F8B2B1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8E181F-AC7E-DC3F-B731-A4D83FF6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34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EFDB80-F0B4-EDA7-5135-FF3B9F98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99ACCF-9C1A-7BBC-2CA4-5CEEEB100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106D4D-C192-AA85-E277-4868E93E1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A2C699-EBCA-0B0D-E3D8-781FEA68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29058C-C261-F1ED-0CAC-A306F72E8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38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7C6EC7-D8D3-F7D8-C10F-CAEF9AB06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04652F-1A93-D063-F815-81E430EE2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DE3380-0E1C-EDB0-D05D-659EC4139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A9E214-58C4-DECD-1F30-A79B8AF3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279F59-CD62-FA47-8AD7-A6BA04A2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868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B2255D-D621-A0B8-601C-2467D90A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80131A-00D7-3FE8-56EE-8C52B8864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39CB91-A8B9-3BA2-C0EC-402E44502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91F2E9-F643-FFC5-AB48-BBD14962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B2F06B3-F1E4-48FF-79DA-40CD00D95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82B898-4D1B-4817-133D-2126C946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55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46BDCF-FC39-3854-ACB9-5A535228B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CA35E9-EC58-8459-96D0-09E3410A9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67B6E4B-28A4-00E2-DF87-5D069886F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9EBF92A-D685-2CCF-3AEC-6F3A315FD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865BAF7-76DF-0D93-6EFB-D1D5BA16DE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3C37DB-3304-5292-F25F-6E3D2577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192A977-D14E-6FA6-2C8F-2578BB472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772E7AB-0513-62CD-933D-77248110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98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16090-837D-2617-D32B-E9B651D2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FD18CD9-EDFC-4A65-162B-A4B7F8BF1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C6CFCB7-C949-91B1-97B6-9029D433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AFF69C8-5982-A2FE-7216-AB31200B5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8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7E57571-032E-786B-30F7-D779CDE6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E66B1C9-B562-3A35-C0FF-1A9B3D28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D2FB406-4801-1863-D7B7-2C08E431A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52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FEC040-7573-7270-29B0-00C12825A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B0F8BC-785A-5237-4ED3-1E53D3978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F25C30A-C29F-31FB-7B19-8926E1DA9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3C7CF2B-3DC2-53FD-433E-32A0D910B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517F26-AEA2-6E83-49CD-841FC1120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710E7A-9202-23D0-8461-63934EAD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345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CD9E46-FE9D-54A7-490E-6374EE7F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C539491-D58A-13C9-6B3E-1FDC98745C4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74EC17-CEFB-4FA4-0AA7-B648A5854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D4ACD6-353D-2680-4E38-E7675592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81016D-7DB3-1168-3253-EE050ECF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1158CF-7610-0398-5EBF-1E1EDBB4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09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D67F52-55FF-855F-57F3-B6563350B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C3B664A-E6EA-4A14-DFAE-0A036EB04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195407-3AC5-E7F4-41F7-DDB6B9F6E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DBA78D-9B25-C294-E2FB-D6A0D340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3A91E8-3A52-C822-720B-9AEEBBB26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90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7CD1A41-55C9-5550-3275-4EA70021B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E07F265-22BA-241A-F168-603150E8D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599CE2-9E2F-D365-3960-64A79D9DB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3A93B8-03F2-47D2-C192-B7C67506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9C00CA-62E2-E228-EF55-DF542CD3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353939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CC9828D-CFCC-E908-3D3E-600A5D945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4B5934-2DEC-E8A0-D121-EFCE26C43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6A5C30-F589-ABF8-37D3-B414E16498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BF5763-5D82-427F-9EC5-3235556657C7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1A2B94-98F2-1EEC-411E-DFEF870D0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E238BF-C1BB-32EC-BC74-29170DE2B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95676-ECF7-48DE-BA83-3F957C4E54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951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5888AA6-ACC9-B0D3-5F6B-0EB2B8EB6235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5858AB6-814F-FC39-D955-FD812CFB6D4A}"/>
              </a:ext>
            </a:extLst>
          </p:cNvPr>
          <p:cNvSpPr txBox="1"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28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自己紹介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3C2727DE-D6E9-12C5-4923-ABD0963CBD61}"/>
              </a:ext>
            </a:extLst>
          </p:cNvPr>
          <p:cNvSpPr/>
          <p:nvPr/>
        </p:nvSpPr>
        <p:spPr>
          <a:xfrm>
            <a:off x="558800" y="1320800"/>
            <a:ext cx="2286000" cy="2286000"/>
          </a:xfrm>
          <a:prstGeom prst="ellipse">
            <a:avLst/>
          </a:prstGeom>
          <a:solidFill>
            <a:srgbClr val="EEF3F8"/>
          </a:solidFill>
          <a:ln w="19050">
            <a:solidFill>
              <a:srgbClr val="E07B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>
                <a:solidFill>
                  <a:srgbClr val="5A667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453A79-F2C2-763C-BE88-813AE5C96B66}"/>
              </a:ext>
            </a:extLst>
          </p:cNvPr>
          <p:cNvSpPr txBox="1"/>
          <p:nvPr/>
        </p:nvSpPr>
        <p:spPr>
          <a:xfrm>
            <a:off x="558800" y="3759200"/>
            <a:ext cx="2286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26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山田 太郎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9C5ADA-130A-8CFF-6B26-883AF10E5734}"/>
              </a:ext>
            </a:extLst>
          </p:cNvPr>
          <p:cNvSpPr txBox="1"/>
          <p:nvPr/>
        </p:nvSpPr>
        <p:spPr>
          <a:xfrm>
            <a:off x="558800" y="4343400"/>
            <a:ext cx="2286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1400">
                <a:solidFill>
                  <a:srgbClr val="5A667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やまだ たろう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1036B9B-09E8-EB8B-C62D-D584C6EF98B1}"/>
              </a:ext>
            </a:extLst>
          </p:cNvPr>
          <p:cNvSpPr/>
          <p:nvPr/>
        </p:nvSpPr>
        <p:spPr>
          <a:xfrm>
            <a:off x="3251200" y="1270000"/>
            <a:ext cx="1422400" cy="6350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所属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16E014C-ECB9-B289-F2E4-65E1A06828AB}"/>
              </a:ext>
            </a:extLst>
          </p:cNvPr>
          <p:cNvSpPr txBox="1"/>
          <p:nvPr/>
        </p:nvSpPr>
        <p:spPr>
          <a:xfrm>
            <a:off x="4876800" y="1270000"/>
            <a:ext cx="381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zh-TW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〇〇部 〇〇課</a:t>
            </a:r>
            <a:endParaRPr kumimoji="1" lang="ja-JP" altLang="en-US" sz="1800">
              <a:solidFill>
                <a:srgbClr val="0B2E4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238785EC-84FF-682D-72AC-D8EAD4F9A4F2}"/>
              </a:ext>
            </a:extLst>
          </p:cNvPr>
          <p:cNvSpPr/>
          <p:nvPr/>
        </p:nvSpPr>
        <p:spPr>
          <a:xfrm>
            <a:off x="3251200" y="2006600"/>
            <a:ext cx="1422400" cy="6350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B22EBA-92DB-3837-C7F0-5A74E36BEB99}"/>
              </a:ext>
            </a:extLst>
          </p:cNvPr>
          <p:cNvSpPr txBox="1"/>
          <p:nvPr/>
        </p:nvSpPr>
        <p:spPr>
          <a:xfrm>
            <a:off x="4876800" y="2006600"/>
            <a:ext cx="381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担当している仕事を書きます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73CB4962-3DC4-6CA4-1F9C-45D6E6152947}"/>
              </a:ext>
            </a:extLst>
          </p:cNvPr>
          <p:cNvSpPr/>
          <p:nvPr/>
        </p:nvSpPr>
        <p:spPr>
          <a:xfrm>
            <a:off x="3251200" y="2743200"/>
            <a:ext cx="1422400" cy="6350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経歴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894FE5B-128B-F37B-7414-49ED291420A6}"/>
              </a:ext>
            </a:extLst>
          </p:cNvPr>
          <p:cNvSpPr txBox="1"/>
          <p:nvPr/>
        </p:nvSpPr>
        <p:spPr>
          <a:xfrm>
            <a:off x="4876800" y="2743200"/>
            <a:ext cx="381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これまでの仕事を</a:t>
            </a:r>
            <a:r>
              <a:rPr kumimoji="1" lang="en-US" altLang="ja-JP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行で書きます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4EDF45A-9F9C-317B-EEB4-B65E5BEAD0C7}"/>
              </a:ext>
            </a:extLst>
          </p:cNvPr>
          <p:cNvSpPr/>
          <p:nvPr/>
        </p:nvSpPr>
        <p:spPr>
          <a:xfrm>
            <a:off x="3251200" y="3479800"/>
            <a:ext cx="1422400" cy="6350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趣味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DF10CBA-286F-A38D-0344-CABD78F8319D}"/>
              </a:ext>
            </a:extLst>
          </p:cNvPr>
          <p:cNvSpPr txBox="1"/>
          <p:nvPr/>
        </p:nvSpPr>
        <p:spPr>
          <a:xfrm>
            <a:off x="4876800" y="3479800"/>
            <a:ext cx="381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休日の過ごし方や好きなこと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E7A7D29-A8FC-C72A-439B-3102BBE9335E}"/>
              </a:ext>
            </a:extLst>
          </p:cNvPr>
          <p:cNvSpPr/>
          <p:nvPr/>
        </p:nvSpPr>
        <p:spPr>
          <a:xfrm>
            <a:off x="3251200" y="4216400"/>
            <a:ext cx="1422400" cy="6350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ひとこと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DFB3619-60D4-9412-B258-11D6BE87CAB9}"/>
              </a:ext>
            </a:extLst>
          </p:cNvPr>
          <p:cNvSpPr txBox="1"/>
          <p:nvPr/>
        </p:nvSpPr>
        <p:spPr>
          <a:xfrm>
            <a:off x="4876800" y="4216400"/>
            <a:ext cx="3810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よろしくお願いします</a:t>
            </a:r>
          </a:p>
        </p:txBody>
      </p:sp>
    </p:spTree>
    <p:extLst>
      <p:ext uri="{BB962C8B-B14F-4D97-AF65-F5344CB8AC3E}">
        <p14:creationId xmlns:p14="http://schemas.microsoft.com/office/powerpoint/2010/main" val="344200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FD713CB-878F-D6A2-AA83-581880348313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590FC9-9BBC-4A44-5056-DF2C18FD8CC4}"/>
              </a:ext>
            </a:extLst>
          </p:cNvPr>
          <p:cNvSpPr txBox="1"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28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はじめまして！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161B2D-64C1-6252-98D0-CE493D14FEEB}"/>
              </a:ext>
            </a:extLst>
          </p:cNvPr>
          <p:cNvSpPr txBox="1"/>
          <p:nvPr/>
        </p:nvSpPr>
        <p:spPr>
          <a:xfrm>
            <a:off x="457200" y="1117600"/>
            <a:ext cx="5842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zh-CN" altLang="en-US" sz="26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山田 花子（〇〇大学 〇年）</a:t>
            </a:r>
            <a:endParaRPr kumimoji="1" lang="ja-JP" altLang="en-US" sz="2600" b="1">
              <a:solidFill>
                <a:srgbClr val="0B2E4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610FC988-299F-F0AF-5EF5-8CB75F1CA119}"/>
              </a:ext>
            </a:extLst>
          </p:cNvPr>
          <p:cNvSpPr/>
          <p:nvPr/>
        </p:nvSpPr>
        <p:spPr>
          <a:xfrm>
            <a:off x="7213600" y="1066800"/>
            <a:ext cx="1397000" cy="1397000"/>
          </a:xfrm>
          <a:prstGeom prst="ellipse">
            <a:avLst/>
          </a:prstGeom>
          <a:solidFill>
            <a:srgbClr val="EEF3F8"/>
          </a:solidFill>
          <a:ln w="19050">
            <a:solidFill>
              <a:srgbClr val="E07B3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>
                <a:solidFill>
                  <a:srgbClr val="5A667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4C3D6A6-6A09-FDD6-2D56-156E7762A766}"/>
              </a:ext>
            </a:extLst>
          </p:cNvPr>
          <p:cNvSpPr txBox="1"/>
          <p:nvPr/>
        </p:nvSpPr>
        <p:spPr>
          <a:xfrm>
            <a:off x="457200" y="1803400"/>
            <a:ext cx="635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1800">
                <a:solidFill>
                  <a:srgbClr val="5A667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呼ばれたい名前：はなちゃん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DAB82D1-7EDB-6193-AB6A-094F34F07EFC}"/>
              </a:ext>
            </a:extLst>
          </p:cNvPr>
          <p:cNvSpPr/>
          <p:nvPr/>
        </p:nvSpPr>
        <p:spPr>
          <a:xfrm>
            <a:off x="457200" y="2692400"/>
            <a:ext cx="2641600" cy="2159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F05EA46-65F0-9618-2BE4-1C598AE31F23}"/>
              </a:ext>
            </a:extLst>
          </p:cNvPr>
          <p:cNvSpPr txBox="1"/>
          <p:nvPr/>
        </p:nvSpPr>
        <p:spPr>
          <a:xfrm>
            <a:off x="558800" y="2870200"/>
            <a:ext cx="243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好きなこと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4376AF-98AB-3E1E-0EC1-E12B3C082274}"/>
              </a:ext>
            </a:extLst>
          </p:cNvPr>
          <p:cNvSpPr txBox="1"/>
          <p:nvPr/>
        </p:nvSpPr>
        <p:spPr>
          <a:xfrm>
            <a:off x="609600" y="3454400"/>
            <a:ext cx="23368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音楽を聴くこと
カフェめぐり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22ED49B-42C9-0940-8A2D-A9B607A03169}"/>
              </a:ext>
            </a:extLst>
          </p:cNvPr>
          <p:cNvSpPr/>
          <p:nvPr/>
        </p:nvSpPr>
        <p:spPr>
          <a:xfrm>
            <a:off x="3251200" y="2692400"/>
            <a:ext cx="2641600" cy="2159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AB3D995-A449-251A-27FC-29A80B3FD404}"/>
              </a:ext>
            </a:extLst>
          </p:cNvPr>
          <p:cNvSpPr txBox="1"/>
          <p:nvPr/>
        </p:nvSpPr>
        <p:spPr>
          <a:xfrm>
            <a:off x="3352800" y="2870200"/>
            <a:ext cx="243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得意なこと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985FEC4-ACCD-C584-9F66-7E835E0CE175}"/>
              </a:ext>
            </a:extLst>
          </p:cNvPr>
          <p:cNvSpPr txBox="1"/>
          <p:nvPr/>
        </p:nvSpPr>
        <p:spPr>
          <a:xfrm>
            <a:off x="3403600" y="3454400"/>
            <a:ext cx="23368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人の話を聞くこと
資料づくり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0B6B076-E105-BC2E-AD57-B2A9C86F34F5}"/>
              </a:ext>
            </a:extLst>
          </p:cNvPr>
          <p:cNvSpPr/>
          <p:nvPr/>
        </p:nvSpPr>
        <p:spPr>
          <a:xfrm>
            <a:off x="6045200" y="2692400"/>
            <a:ext cx="2641600" cy="2159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14B0327-6CC9-C319-B57C-FD4E8EBEBF1E}"/>
              </a:ext>
            </a:extLst>
          </p:cNvPr>
          <p:cNvSpPr txBox="1"/>
          <p:nvPr/>
        </p:nvSpPr>
        <p:spPr>
          <a:xfrm>
            <a:off x="6146800" y="2870200"/>
            <a:ext cx="243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がんばりたいこと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7E78B5E-C930-CEA6-38CC-2EC6DA51A310}"/>
              </a:ext>
            </a:extLst>
          </p:cNvPr>
          <p:cNvSpPr txBox="1"/>
          <p:nvPr/>
        </p:nvSpPr>
        <p:spPr>
          <a:xfrm>
            <a:off x="6197600" y="3454400"/>
            <a:ext cx="23368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新しい友だちを
たくさんつくる</a:t>
            </a:r>
          </a:p>
        </p:txBody>
      </p:sp>
    </p:spTree>
    <p:extLst>
      <p:ext uri="{BB962C8B-B14F-4D97-AF65-F5344CB8AC3E}">
        <p14:creationId xmlns:p14="http://schemas.microsoft.com/office/powerpoint/2010/main" val="283358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DAADA40-D42A-1D87-2098-EB8615A79C44}"/>
              </a:ext>
            </a:extLst>
          </p:cNvPr>
          <p:cNvSpPr/>
          <p:nvPr/>
        </p:nvSpPr>
        <p:spPr>
          <a:xfrm>
            <a:off x="0" y="0"/>
            <a:ext cx="304800" cy="5143500"/>
          </a:xfrm>
          <a:prstGeom prst="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C97C22-EF2E-D965-3E1F-16DB7A9EC7E3}"/>
              </a:ext>
            </a:extLst>
          </p:cNvPr>
          <p:cNvSpPr txBox="1"/>
          <p:nvPr/>
        </p:nvSpPr>
        <p:spPr>
          <a:xfrm>
            <a:off x="914400" y="1320800"/>
            <a:ext cx="73152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5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自己紹介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4569EDD-974D-D9AA-EBA7-35E3F2604DF1}"/>
              </a:ext>
            </a:extLst>
          </p:cNvPr>
          <p:cNvSpPr/>
          <p:nvPr/>
        </p:nvSpPr>
        <p:spPr>
          <a:xfrm>
            <a:off x="914400" y="2489200"/>
            <a:ext cx="1219200" cy="63500"/>
          </a:xfrm>
          <a:prstGeom prst="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BF073E-350E-C057-B4C4-C290421CB6AF}"/>
              </a:ext>
            </a:extLst>
          </p:cNvPr>
          <p:cNvSpPr txBox="1"/>
          <p:nvPr/>
        </p:nvSpPr>
        <p:spPr>
          <a:xfrm>
            <a:off x="914400" y="2819400"/>
            <a:ext cx="73152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山田 太郎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207ADD-BBF9-BCEA-3B8E-4EF3B2AE2AE2}"/>
              </a:ext>
            </a:extLst>
          </p:cNvPr>
          <p:cNvSpPr txBox="1"/>
          <p:nvPr/>
        </p:nvSpPr>
        <p:spPr>
          <a:xfrm>
            <a:off x="914400" y="3530600"/>
            <a:ext cx="7315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zh-CN" altLang="en-US" sz="2000">
                <a:solidFill>
                  <a:srgbClr val="5A667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〇〇株式会社 〇〇部</a:t>
            </a:r>
            <a:endParaRPr kumimoji="1" lang="ja-JP" altLang="en-US" sz="2000">
              <a:solidFill>
                <a:srgbClr val="5A667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3688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6C642D7-99CD-C199-AB91-E0F44E450097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65EE91-6AD9-969F-BA7A-9186D3680B90}"/>
              </a:ext>
            </a:extLst>
          </p:cNvPr>
          <p:cNvSpPr txBox="1"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28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これまでの経歴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1AB96A-1CFC-2785-E118-3CA9054E5BF3}"/>
              </a:ext>
            </a:extLst>
          </p:cNvPr>
          <p:cNvSpPr/>
          <p:nvPr/>
        </p:nvSpPr>
        <p:spPr>
          <a:xfrm>
            <a:off x="762000" y="2844800"/>
            <a:ext cx="7620000" cy="635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97508796-B965-D9DE-064B-E6889EFA84AD}"/>
              </a:ext>
            </a:extLst>
          </p:cNvPr>
          <p:cNvSpPr/>
          <p:nvPr/>
        </p:nvSpPr>
        <p:spPr>
          <a:xfrm>
            <a:off x="1270000" y="2692400"/>
            <a:ext cx="381000" cy="381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DCF319-81F6-FE4E-DEEE-DF632ABDBD02}"/>
              </a:ext>
            </a:extLst>
          </p:cNvPr>
          <p:cNvSpPr txBox="1"/>
          <p:nvPr/>
        </p:nvSpPr>
        <p:spPr>
          <a:xfrm>
            <a:off x="533400" y="1701800"/>
            <a:ext cx="18542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en-US" altLang="ja-JP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20XX</a:t>
            </a:r>
            <a:r>
              <a:rPr kumimoji="1" lang="ja-JP" altLang="en-US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1EFA6B4-0791-585B-DC19-E85B0F3C1201}"/>
              </a:ext>
            </a:extLst>
          </p:cNvPr>
          <p:cNvSpPr txBox="1"/>
          <p:nvPr/>
        </p:nvSpPr>
        <p:spPr>
          <a:xfrm>
            <a:off x="533400" y="3327400"/>
            <a:ext cx="1854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〇〇に入社
〇〇を担当</a:t>
            </a: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042F9EB9-6BD1-F342-5DDD-887F769C41C8}"/>
              </a:ext>
            </a:extLst>
          </p:cNvPr>
          <p:cNvSpPr/>
          <p:nvPr/>
        </p:nvSpPr>
        <p:spPr>
          <a:xfrm>
            <a:off x="3302000" y="2692400"/>
            <a:ext cx="381000" cy="381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B1E3E49-2448-C902-E59B-C1E662A8066D}"/>
              </a:ext>
            </a:extLst>
          </p:cNvPr>
          <p:cNvSpPr txBox="1"/>
          <p:nvPr/>
        </p:nvSpPr>
        <p:spPr>
          <a:xfrm>
            <a:off x="2565400" y="1701800"/>
            <a:ext cx="18542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en-US" altLang="ja-JP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20XX</a:t>
            </a:r>
            <a:r>
              <a:rPr kumimoji="1" lang="ja-JP" altLang="en-US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D7A2AB3-2F4E-C2AB-F77E-C47047FD0CA3}"/>
              </a:ext>
            </a:extLst>
          </p:cNvPr>
          <p:cNvSpPr txBox="1"/>
          <p:nvPr/>
        </p:nvSpPr>
        <p:spPr>
          <a:xfrm>
            <a:off x="2565400" y="3327400"/>
            <a:ext cx="1854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〇〇部へ異動
〇〇を経験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4B276B7D-EFE3-9650-B7A9-247FB4D31882}"/>
              </a:ext>
            </a:extLst>
          </p:cNvPr>
          <p:cNvSpPr/>
          <p:nvPr/>
        </p:nvSpPr>
        <p:spPr>
          <a:xfrm>
            <a:off x="5334000" y="2692400"/>
            <a:ext cx="381000" cy="381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C07BCB0-9589-EB77-5C33-A551AE6AEFDA}"/>
              </a:ext>
            </a:extLst>
          </p:cNvPr>
          <p:cNvSpPr txBox="1"/>
          <p:nvPr/>
        </p:nvSpPr>
        <p:spPr>
          <a:xfrm>
            <a:off x="4597400" y="1701800"/>
            <a:ext cx="18542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en-US" altLang="ja-JP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20XX</a:t>
            </a:r>
            <a:r>
              <a:rPr kumimoji="1" lang="ja-JP" altLang="en-US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FBAF42-6AAD-1C0D-40E3-3E3CB1394F74}"/>
              </a:ext>
            </a:extLst>
          </p:cNvPr>
          <p:cNvSpPr txBox="1"/>
          <p:nvPr/>
        </p:nvSpPr>
        <p:spPr>
          <a:xfrm>
            <a:off x="4597400" y="3327400"/>
            <a:ext cx="1854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〇〇を担当
〇〇に取り組む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F11D2E9B-B350-B23D-23DE-83B8DD5482B6}"/>
              </a:ext>
            </a:extLst>
          </p:cNvPr>
          <p:cNvSpPr/>
          <p:nvPr/>
        </p:nvSpPr>
        <p:spPr>
          <a:xfrm>
            <a:off x="7366000" y="2692400"/>
            <a:ext cx="381000" cy="381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15BD0E-1E6A-0D9E-F832-08F9D1E580AA}"/>
              </a:ext>
            </a:extLst>
          </p:cNvPr>
          <p:cNvSpPr txBox="1"/>
          <p:nvPr/>
        </p:nvSpPr>
        <p:spPr>
          <a:xfrm>
            <a:off x="6629400" y="1701800"/>
            <a:ext cx="18542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24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EFE5F6A-CD4E-FF5F-C635-4BC30E786EE8}"/>
              </a:ext>
            </a:extLst>
          </p:cNvPr>
          <p:cNvSpPr txBox="1"/>
          <p:nvPr/>
        </p:nvSpPr>
        <p:spPr>
          <a:xfrm>
            <a:off x="6629400" y="3327400"/>
            <a:ext cx="1854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〇〇部で
〇〇を担当</a:t>
            </a:r>
          </a:p>
        </p:txBody>
      </p:sp>
    </p:spTree>
    <p:extLst>
      <p:ext uri="{BB962C8B-B14F-4D97-AF65-F5344CB8AC3E}">
        <p14:creationId xmlns:p14="http://schemas.microsoft.com/office/powerpoint/2010/main" val="220443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DAD6749-2BF5-B7C9-206B-478EAC5654C2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804033-E986-ED31-6DB3-0250B9186A67}"/>
              </a:ext>
            </a:extLst>
          </p:cNvPr>
          <p:cNvSpPr txBox="1"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kumimoji="1" lang="ja-JP" altLang="en-US" sz="28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強みと趣味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0EC60747-4C60-A466-DCCA-FC090C46F702}"/>
              </a:ext>
            </a:extLst>
          </p:cNvPr>
          <p:cNvSpPr/>
          <p:nvPr/>
        </p:nvSpPr>
        <p:spPr>
          <a:xfrm>
            <a:off x="457200" y="1219200"/>
            <a:ext cx="2641600" cy="2413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47E7488-B66E-EF94-45C3-DB86A7DB4A21}"/>
              </a:ext>
            </a:extLst>
          </p:cNvPr>
          <p:cNvSpPr txBox="1"/>
          <p:nvPr/>
        </p:nvSpPr>
        <p:spPr>
          <a:xfrm>
            <a:off x="558800" y="1397000"/>
            <a:ext cx="24384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強み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477A44-B381-0564-F893-272918880779}"/>
              </a:ext>
            </a:extLst>
          </p:cNvPr>
          <p:cNvSpPr txBox="1"/>
          <p:nvPr/>
        </p:nvSpPr>
        <p:spPr>
          <a:xfrm>
            <a:off x="584200" y="2057400"/>
            <a:ext cx="2387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得意なことを
</a:t>
            </a:r>
            <a:r>
              <a:rPr kumimoji="1" lang="en-US" altLang="ja-JP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つ書きます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5152F8A3-5DBB-6CAC-F356-98FBCBE6FF0D}"/>
              </a:ext>
            </a:extLst>
          </p:cNvPr>
          <p:cNvSpPr/>
          <p:nvPr/>
        </p:nvSpPr>
        <p:spPr>
          <a:xfrm>
            <a:off x="3251200" y="1219200"/>
            <a:ext cx="2641600" cy="2413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865204-2ED7-8688-0C57-81829AEAB9F5}"/>
              </a:ext>
            </a:extLst>
          </p:cNvPr>
          <p:cNvSpPr txBox="1"/>
          <p:nvPr/>
        </p:nvSpPr>
        <p:spPr>
          <a:xfrm>
            <a:off x="3352800" y="1397000"/>
            <a:ext cx="24384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大切にしていること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B34D741-44E2-50DD-E41C-902A1CFADC7E}"/>
              </a:ext>
            </a:extLst>
          </p:cNvPr>
          <p:cNvSpPr txBox="1"/>
          <p:nvPr/>
        </p:nvSpPr>
        <p:spPr>
          <a:xfrm>
            <a:off x="3378200" y="2057400"/>
            <a:ext cx="2387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仕事で意識している
ことを書きます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B52FDE2-9D74-9913-E14A-96D7129C0317}"/>
              </a:ext>
            </a:extLst>
          </p:cNvPr>
          <p:cNvSpPr/>
          <p:nvPr/>
        </p:nvSpPr>
        <p:spPr>
          <a:xfrm>
            <a:off x="6045200" y="1219200"/>
            <a:ext cx="2641600" cy="2413000"/>
          </a:xfrm>
          <a:prstGeom prst="roundRect">
            <a:avLst/>
          </a:prstGeom>
          <a:solidFill>
            <a:srgbClr val="EE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716C47-8756-A579-0BB4-FD23FF4462A3}"/>
              </a:ext>
            </a:extLst>
          </p:cNvPr>
          <p:cNvSpPr txBox="1"/>
          <p:nvPr/>
        </p:nvSpPr>
        <p:spPr>
          <a:xfrm>
            <a:off x="6146800" y="1397000"/>
            <a:ext cx="24384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800" b="1">
                <a:solidFill>
                  <a:srgbClr val="E07B3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趣味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8A9E8B1-C4F2-13A6-4D59-86777F680C54}"/>
              </a:ext>
            </a:extLst>
          </p:cNvPr>
          <p:cNvSpPr txBox="1"/>
          <p:nvPr/>
        </p:nvSpPr>
        <p:spPr>
          <a:xfrm>
            <a:off x="6172200" y="2057400"/>
            <a:ext cx="23876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kumimoji="1" lang="ja-JP" altLang="en-US" sz="1700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話しかけるきっかけに
なることを書きます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526EDAA-1774-4CDC-3FDA-6D4CDEC9C75D}"/>
              </a:ext>
            </a:extLst>
          </p:cNvPr>
          <p:cNvSpPr/>
          <p:nvPr/>
        </p:nvSpPr>
        <p:spPr>
          <a:xfrm>
            <a:off x="457200" y="3911600"/>
            <a:ext cx="8229600" cy="838200"/>
          </a:xfrm>
          <a:prstGeom prst="round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6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よろしくお願いします</a:t>
            </a:r>
          </a:p>
        </p:txBody>
      </p:sp>
    </p:spTree>
    <p:extLst>
      <p:ext uri="{BB962C8B-B14F-4D97-AF65-F5344CB8AC3E}">
        <p14:creationId xmlns:p14="http://schemas.microsoft.com/office/powerpoint/2010/main" val="2241947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Office PowerPoint</Application>
  <PresentationFormat>画面に合わせる (16:9)</PresentationFormat>
  <Paragraphs>44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自己紹介スライド テンプレート</dc:title>
  <dc:creator>powerpoint15.com</dc:creator>
  <cp:lastModifiedBy>powerpoint15.com</cp:lastModifiedBy>
  <cp:revision>1</cp:revision>
  <dcterms:created xsi:type="dcterms:W3CDTF">2026-11-01T04:43:13Z</dcterms:created>
  <dcterms:modified xsi:type="dcterms:W3CDTF">2026-11-01T04:43:13Z</dcterms:modified>
</cp:coreProperties>
</file>