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924322-9D6C-53DD-8B41-580D1C6A6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C276BB-0E65-D217-2CE7-4F0D66C11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5093F2-DBD1-9B29-B102-E5FF5EE4B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77FA10-EA82-99CF-3524-D24F010B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FDD377-AC94-885E-EDC7-4FE7FB9DF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31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1ECB3A-12E4-5706-B07D-423389C5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1B0C750-275F-85B5-11AC-59A3DE799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717BF6-86B0-0CCB-1EB5-7E4BBFA9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EBBEAB-C426-C251-2069-748E4EE8A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3434CE-F2B7-A2C1-65A5-17C53863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21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E4461B-A31A-1B43-B830-62FAD369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AAFE71-0306-4395-C361-703FC3BB0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344F67-EFEA-EDCF-AB4F-D828C1966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34E5A4-5064-D3F7-053A-68C44476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5A5122-AFB4-F6DC-8F69-882EC025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6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E2668-B337-709E-2A94-D67748EE8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FAE5F0-457E-D353-877E-5C06DAFF4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2CE6AE-50EC-5E2B-FDBC-CD2F594E8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185D882-6003-BBD3-127B-259EF4B6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51994E-2789-FC07-3DC8-D98C21C66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FD9FFE-BC85-427B-8B78-A07812FC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45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A79F86-A1F0-2B01-79C5-D2D5D43CE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9B35191-EACD-61E7-6801-3A45D3563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9A8AF4-5364-8100-A497-F3E76890A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5889CF-0E30-8D81-0F31-E43C41FBE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F8FEA0-5590-F382-1891-CBC07BE00C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2941D0B-C1A2-8764-AD3D-E18CAE99F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963681-C6C9-3424-B687-B0E6BE198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0FCF708-AEE9-AA93-637C-337FC6D2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29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29AF10-E682-BC59-B9D8-800936DC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F3333C-1D83-A860-C739-D263828F8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12626B-82DD-AED6-4146-B3E48E38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BB4CEEC-6F9F-F4E7-0148-57FC6F6B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06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FBF35DD-AF1A-E903-67BA-A15D1A71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168719E-297E-C3C2-584C-6D4979D4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ED0CBA-51BF-4C3D-DEF1-48453C46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45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42063-1349-AFF6-C50B-9D1758F2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E6CFCA-B485-42C4-3D28-E2DBB7203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4275336-3A84-8BE2-58F3-8B9B6A4AB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FA2887-BC5B-8789-3780-72BABDD4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6107B9-DB28-B554-3E0A-1D8D43D9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08A6FC-E6EB-03EE-E084-8BE84B5D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19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2EF532-CC5A-F27C-7EE8-3AD2E9CD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5328517-CC99-2460-D482-A4728FC42B1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1EA722A-FEE6-444E-AEC8-43CA12EBB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12E4A3E-8740-4C50-C7F5-D65953F5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ED1382-AABB-6E6E-EF55-6370DE1B2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E46C18-EED7-4E96-1596-3568A6F75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44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590996-BA72-4B5A-5D37-56C1735B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C5BD6D-6908-9B7B-84DE-9DFB5C20B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BA41BD-DF33-AB07-26B2-E70EDB538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A40AD0-DFD3-2814-C056-864365FE2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76A32E-53E1-F9FC-7B20-F73D9835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826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EB5195D-B69F-F5C4-F419-48A93111E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1B3E729-5F14-FCCB-E4C0-17600F046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6B7DEB-03E4-4E0D-B80F-02C85DF6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37CF04-91F9-36B0-3C35-17783956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D7607B-94BB-E08D-61C7-E6B2026A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46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F533F1-0909-BE73-AB0C-5C95444F1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A18D279-D39D-B005-DF30-8E599DDD1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75CD45-6074-4316-A9A5-4A99749F1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03C142-7990-4562-A746-6BAF8A6A277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C47385-AD05-DBB6-C861-A0FB2AD6B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573EC0-ECB1-B05C-B1A2-DBF36DA49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D9DBE-493C-42EB-BF05-7207B3D3EB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99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2D5A03-BF12-54BC-8C23-3E6E3F48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フローチャートの例：経費の申請</a:t>
            </a:r>
          </a:p>
        </p:txBody>
      </p:sp>
      <p:sp>
        <p:nvSpPr>
          <p:cNvPr id="3" name="フローチャート: 端子 2">
            <a:extLst>
              <a:ext uri="{FF2B5EF4-FFF2-40B4-BE49-F238E27FC236}">
                <a16:creationId xmlns:a16="http://schemas.microsoft.com/office/drawing/2014/main" id="{D0BC9F68-4E42-D066-4475-F3A10A1D9B38}"/>
              </a:ext>
            </a:extLst>
          </p:cNvPr>
          <p:cNvSpPr/>
          <p:nvPr/>
        </p:nvSpPr>
        <p:spPr>
          <a:xfrm>
            <a:off x="762000" y="1143000"/>
            <a:ext cx="2540000" cy="736600"/>
          </a:xfrm>
          <a:prstGeom prst="flowChartTerminator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3B4F07F-EF06-AD7B-FCB9-078822800104}"/>
              </a:ext>
            </a:extLst>
          </p:cNvPr>
          <p:cNvSpPr/>
          <p:nvPr/>
        </p:nvSpPr>
        <p:spPr>
          <a:xfrm>
            <a:off x="762000" y="2413000"/>
            <a:ext cx="2540000" cy="7366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申請書を書く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070B0E8-1E05-EF5E-35C9-0F2AF2496E1B}"/>
              </a:ext>
            </a:extLst>
          </p:cNvPr>
          <p:cNvSpPr/>
          <p:nvPr/>
        </p:nvSpPr>
        <p:spPr>
          <a:xfrm>
            <a:off x="762000" y="3683000"/>
            <a:ext cx="2540000" cy="7366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上司に提出する</a:t>
            </a:r>
          </a:p>
        </p:txBody>
      </p:sp>
      <p:sp>
        <p:nvSpPr>
          <p:cNvPr id="6" name="ひし形 5">
            <a:extLst>
              <a:ext uri="{FF2B5EF4-FFF2-40B4-BE49-F238E27FC236}">
                <a16:creationId xmlns:a16="http://schemas.microsoft.com/office/drawing/2014/main" id="{5F78E4D1-CCCB-36C0-6934-E7B1C338D711}"/>
              </a:ext>
            </a:extLst>
          </p:cNvPr>
          <p:cNvSpPr/>
          <p:nvPr/>
        </p:nvSpPr>
        <p:spPr>
          <a:xfrm>
            <a:off x="4318000" y="3365500"/>
            <a:ext cx="3048000" cy="1371600"/>
          </a:xfrm>
          <a:prstGeom prst="diamond">
            <a:avLst/>
          </a:prstGeom>
          <a:solidFill>
            <a:srgbClr val="1F5FB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内容に問題は
ない？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930B3DD-92BC-F614-CF43-E9C9049F9AA1}"/>
              </a:ext>
            </a:extLst>
          </p:cNvPr>
          <p:cNvSpPr/>
          <p:nvPr/>
        </p:nvSpPr>
        <p:spPr>
          <a:xfrm>
            <a:off x="8636000" y="3683000"/>
            <a:ext cx="2540000" cy="7366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経理が支払う</a:t>
            </a:r>
          </a:p>
        </p:txBody>
      </p:sp>
      <p:sp>
        <p:nvSpPr>
          <p:cNvPr id="8" name="フローチャート: 端子 7">
            <a:extLst>
              <a:ext uri="{FF2B5EF4-FFF2-40B4-BE49-F238E27FC236}">
                <a16:creationId xmlns:a16="http://schemas.microsoft.com/office/drawing/2014/main" id="{A171F4BE-45CB-EE70-0D1C-E0FF4CF58778}"/>
              </a:ext>
            </a:extLst>
          </p:cNvPr>
          <p:cNvSpPr/>
          <p:nvPr/>
        </p:nvSpPr>
        <p:spPr>
          <a:xfrm>
            <a:off x="8636000" y="5080000"/>
            <a:ext cx="2540000" cy="736600"/>
          </a:xfrm>
          <a:prstGeom prst="flowChartTerminator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終了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AC050A7-9A14-4A6D-D261-C541AEC21F33}"/>
              </a:ext>
            </a:extLst>
          </p:cNvPr>
          <p:cNvSpPr/>
          <p:nvPr/>
        </p:nvSpPr>
        <p:spPr>
          <a:xfrm>
            <a:off x="4318000" y="1524000"/>
            <a:ext cx="3048000" cy="7366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差し戻して修正する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70CFB953-CC98-8824-B2D3-05311332FA52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2032000" y="1879600"/>
            <a:ext cx="0" cy="53340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D2843823-8AF5-D073-B5FD-617736D014BA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2032000" y="3149600"/>
            <a:ext cx="0" cy="53340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44414FED-F6FA-06AE-7BF7-0A00269A8204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3302000" y="4051300"/>
            <a:ext cx="1016000" cy="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7553257E-AB97-D590-3DAE-8A44CE87C64E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7366000" y="4051300"/>
            <a:ext cx="1270000" cy="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3C1BF46-234C-2B47-027B-7FAA9EB9ECB2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9906000" y="4419600"/>
            <a:ext cx="0" cy="66040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124DFA6C-4891-766A-68FB-53D209BDF92F}"/>
              </a:ext>
            </a:extLst>
          </p:cNvPr>
          <p:cNvCxnSpPr>
            <a:cxnSpLocks/>
            <a:stCxn id="6" idx="0"/>
            <a:endCxn id="9" idx="2"/>
          </p:cNvCxnSpPr>
          <p:nvPr/>
        </p:nvCxnSpPr>
        <p:spPr>
          <a:xfrm flipV="1">
            <a:off x="5842000" y="2260600"/>
            <a:ext cx="0" cy="110490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E5368929-BA71-CCD3-C5FE-1AD4B577E452}"/>
              </a:ext>
            </a:extLst>
          </p:cNvPr>
          <p:cNvCxnSpPr>
            <a:cxnSpLocks/>
            <a:stCxn id="9" idx="1"/>
            <a:endCxn id="4" idx="3"/>
          </p:cNvCxnSpPr>
          <p:nvPr/>
        </p:nvCxnSpPr>
        <p:spPr>
          <a:xfrm rot="10800000" flipV="1">
            <a:off x="3302000" y="1892300"/>
            <a:ext cx="1016000" cy="889000"/>
          </a:xfrm>
          <a:prstGeom prst="bentConnector3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86CB630-F526-C33E-BF4F-0F6294E53BCB}"/>
              </a:ext>
            </a:extLst>
          </p:cNvPr>
          <p:cNvSpPr txBox="1"/>
          <p:nvPr/>
        </p:nvSpPr>
        <p:spPr>
          <a:xfrm>
            <a:off x="7302500" y="3619500"/>
            <a:ext cx="1270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4F61868-8FD2-BCB0-D231-3717AF2153C6}"/>
              </a:ext>
            </a:extLst>
          </p:cNvPr>
          <p:cNvSpPr txBox="1"/>
          <p:nvPr/>
        </p:nvSpPr>
        <p:spPr>
          <a:xfrm>
            <a:off x="5905500" y="2603500"/>
            <a:ext cx="1270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いいえ</a:t>
            </a:r>
          </a:p>
        </p:txBody>
      </p:sp>
    </p:spTree>
    <p:extLst>
      <p:ext uri="{BB962C8B-B14F-4D97-AF65-F5344CB8AC3E}">
        <p14:creationId xmlns:p14="http://schemas.microsoft.com/office/powerpoint/2010/main" val="144731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09F69A-B039-11D9-F48B-FCC0691DA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よく使う記号</a:t>
            </a:r>
          </a:p>
        </p:txBody>
      </p:sp>
      <p:sp>
        <p:nvSpPr>
          <p:cNvPr id="3" name="フローチャート: 端子 2">
            <a:extLst>
              <a:ext uri="{FF2B5EF4-FFF2-40B4-BE49-F238E27FC236}">
                <a16:creationId xmlns:a16="http://schemas.microsoft.com/office/drawing/2014/main" id="{C19D9674-45FA-8B0F-5388-87FD587F2FD6}"/>
              </a:ext>
            </a:extLst>
          </p:cNvPr>
          <p:cNvSpPr/>
          <p:nvPr/>
        </p:nvSpPr>
        <p:spPr>
          <a:xfrm>
            <a:off x="1143000" y="2540000"/>
            <a:ext cx="2794000" cy="1270000"/>
          </a:xfrm>
          <a:prstGeom prst="flowChartTerminator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開始・終了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11AB64-BB40-B6B7-DA94-D4C4E4A64E0E}"/>
              </a:ext>
            </a:extLst>
          </p:cNvPr>
          <p:cNvSpPr/>
          <p:nvPr/>
        </p:nvSpPr>
        <p:spPr>
          <a:xfrm>
            <a:off x="4699000" y="2540000"/>
            <a:ext cx="2794000" cy="12700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処理</a:t>
            </a:r>
          </a:p>
        </p:txBody>
      </p:sp>
      <p:sp>
        <p:nvSpPr>
          <p:cNvPr id="5" name="ひし形 4">
            <a:extLst>
              <a:ext uri="{FF2B5EF4-FFF2-40B4-BE49-F238E27FC236}">
                <a16:creationId xmlns:a16="http://schemas.microsoft.com/office/drawing/2014/main" id="{9A58A092-E2ED-216C-453B-58EADD22071E}"/>
              </a:ext>
            </a:extLst>
          </p:cNvPr>
          <p:cNvSpPr/>
          <p:nvPr/>
        </p:nvSpPr>
        <p:spPr>
          <a:xfrm>
            <a:off x="8255000" y="2540000"/>
            <a:ext cx="2794000" cy="1270000"/>
          </a:xfrm>
          <a:prstGeom prst="diamond">
            <a:avLst/>
          </a:prstGeom>
          <a:solidFill>
            <a:srgbClr val="1F5FB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判断</a:t>
            </a:r>
          </a:p>
        </p:txBody>
      </p:sp>
    </p:spTree>
    <p:extLst>
      <p:ext uri="{BB962C8B-B14F-4D97-AF65-F5344CB8AC3E}">
        <p14:creationId xmlns:p14="http://schemas.microsoft.com/office/powerpoint/2010/main" val="2360049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游ゴシック</vt:lpstr>
      <vt:lpstr>游ゴシック Light</vt:lpstr>
      <vt:lpstr>Arial</vt:lpstr>
      <vt:lpstr>Office テーマ</vt:lpstr>
      <vt:lpstr>フローチャートの例：経費の申請</vt:lpstr>
      <vt:lpstr>よく使う記号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2026-11-02T13:10:39Z</dcterms:created>
  <dcterms:modified xsi:type="dcterms:W3CDTF">2026-11-02T13:10:39Z</dcterms:modified>
</cp:coreProperties>
</file>