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8F39A8-30C5-E2D1-A8C2-BD719BF6C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1AC3BDE-9DA1-AD84-C513-EA8E949C8A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367EAC0-D7CC-0A49-27B9-55F759699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125B-BE1C-4C00-BB7F-A2E7F362376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DCA437-9BD5-EF3F-D5A9-79C672BEB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DD09F3-F82D-3B80-D8D2-1F84BC013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252B-9C3E-43BA-8F11-8332639E5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042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2AB8AF-87E4-D28E-6892-A70E34692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1FFEF3-AF1D-690E-321B-A85A7F4479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591BE2-C30D-2D60-4664-83B19DE38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125B-BE1C-4C00-BB7F-A2E7F362376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64A061-DE19-E1B4-6D0A-92988E8D4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D19367-F364-B708-E541-AAB78B2DC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252B-9C3E-43BA-8F11-8332639E5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276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80AC99-3C21-FA45-4875-89692D327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E8DA764-1D41-397A-C457-D6E45438C7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4E8690-0A45-BA73-273E-BEC305E86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125B-BE1C-4C00-BB7F-A2E7F362376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1C041A-C533-ECF1-13A3-3FB0B7E0B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D5465E4-2CBF-BD16-C5B9-D10BE5430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252B-9C3E-43BA-8F11-8332639E5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7805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63A850-371B-7B8B-2CF0-BFD11D120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4926986-45AC-6294-8E0F-4FFE37A1BE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8E99F0D-5CE3-1214-5C8F-44947F1256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78FC24F-A18A-E302-3FC0-C3175487D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125B-BE1C-4C00-BB7F-A2E7F362376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FCCB647-20D1-C22A-B01F-FD5430DF3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1977366-E0BF-DA10-7643-E9D1B7544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252B-9C3E-43BA-8F11-8332639E5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0970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B21803-B4DB-2A93-46D0-EFC246D3F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210D1E8-7C87-B9F7-610F-2CF4E01951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52D88DF-0568-BA74-BFAC-E541222F58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861A9AA-E7D3-ED58-58CD-0AC2C9A61D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31972B4-204F-6CD8-AF41-A08EDFDCE6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E33F99C-6494-4E51-7F9A-BBEFD8E9C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125B-BE1C-4C00-BB7F-A2E7F362376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F0F4097-D827-6E0A-0889-442811527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AB108CF-E88A-03B0-2976-879EFA7E2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252B-9C3E-43BA-8F11-8332639E5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007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24A2A6-37F4-CAB2-0AA7-BD9B8259F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DA30905-EA74-6544-1E98-FFF3F2AD1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125B-BE1C-4C00-BB7F-A2E7F362376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DDD2CE6-07B5-7C36-21E8-E4C7E5246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7BE185C-723A-06DD-5ECF-7235B36F3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252B-9C3E-43BA-8F11-8332639E5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24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A270B25-CB0D-D28A-A147-EF25F7C47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125B-BE1C-4C00-BB7F-A2E7F362376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B48644E-45D7-4522-5451-9DFF03D2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7CEE101-67C9-B137-4DA0-659A3B684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252B-9C3E-43BA-8F11-8332639E5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469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0479CD-0087-0923-A56B-15EB7E9F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A61D68-33A9-B930-22C1-2751DB13E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258BF46-A490-34FC-9595-CCE56828C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16ABC05-94CC-5B2B-C7AA-C21B9BC3B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125B-BE1C-4C00-BB7F-A2E7F362376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EBB816-BDC4-5E94-2A6D-F97EE5CD4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B4140D8-12B8-7657-34B0-7E14DCD8B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252B-9C3E-43BA-8F11-8332639E5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458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A3B13F-FDB0-F6FE-FC4F-0E5D8A8D3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B16BD03-69F4-C0A8-8D39-F93987CE3AD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88EDD0F-4503-3AA8-223A-E34487753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66A6E8A-C7B2-CFD1-6B08-0B182E926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125B-BE1C-4C00-BB7F-A2E7F362376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A36D212-B4E3-ACC4-D3DD-2A29B7D05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6C3004-5647-FFE9-F92E-B6D86BB2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252B-9C3E-43BA-8F11-8332639E5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5267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AF9A00-54AA-E9BA-8B92-7D30BD901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A57AEA8-43C4-4111-C7F4-9247FD39E3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11EE88-A7CA-90F3-6DE1-39868F673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125B-BE1C-4C00-BB7F-A2E7F362376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837437-BCA2-798E-F11B-12D5398EA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17D0BEE-1AA3-C082-AD91-FA86742EE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252B-9C3E-43BA-8F11-8332639E5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260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21070B5-6C09-2212-DFCC-635A50D8A9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852741D-1832-13AF-E7A3-03FB31D585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33E84D-C3D8-B545-7D87-9ACC6E660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125B-BE1C-4C00-BB7F-A2E7F362376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AA6FB0-888A-F833-ACAC-8EBC00A05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8C472A7-CE3D-9A7F-F62C-D830C6CB9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C252B-9C3E-43BA-8F11-8332639E5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67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BE37F54-1E67-F2AE-4888-011826847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D351C11-FA21-7F29-04D3-DAA4B2F98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BFC125-96E7-ABCF-74C8-83B5372281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BA125B-BE1C-4C00-BB7F-A2E7F3623765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EADD2B-BCDB-C3F1-38D2-725092FA99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4E8FA2-2360-ECF7-1ABE-754D17053D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FC252B-9C3E-43BA-8F11-8332639E5B7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395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9B708B-3925-5FBC-89B4-DAE7B0273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03200"/>
            <a:ext cx="11176000" cy="889000"/>
          </a:xfrm>
        </p:spPr>
        <p:txBody>
          <a:bodyPr>
            <a:normAutofit/>
          </a:bodyPr>
          <a:lstStyle/>
          <a:p>
            <a:r>
              <a:rPr kumimoji="1" lang="ja-JP" altLang="en-US" sz="30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相関図の例：プロジェクトの関係者</a:t>
            </a:r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1CBF89D7-4A51-4358-0F88-7C0484F71965}"/>
              </a:ext>
            </a:extLst>
          </p:cNvPr>
          <p:cNvSpPr/>
          <p:nvPr/>
        </p:nvSpPr>
        <p:spPr>
          <a:xfrm>
            <a:off x="4953000" y="1143000"/>
            <a:ext cx="2286000" cy="1397000"/>
          </a:xfrm>
          <a:prstGeom prst="ellipse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部長</a:t>
            </a: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86DAEE2C-F205-67B8-5CBD-B15E1243C9BF}"/>
              </a:ext>
            </a:extLst>
          </p:cNvPr>
          <p:cNvSpPr/>
          <p:nvPr/>
        </p:nvSpPr>
        <p:spPr>
          <a:xfrm>
            <a:off x="1270000" y="4318000"/>
            <a:ext cx="2286000" cy="1397000"/>
          </a:xfrm>
          <a:prstGeom prst="ellipse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担当</a:t>
            </a:r>
            <a:r>
              <a:rPr kumimoji="1" lang="en-US" altLang="ja-JP" sz="20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endParaRPr kumimoji="1" lang="ja-JP" altLang="en-US" sz="2000" b="1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2D3B83F1-C750-7BD8-6ADC-EBE727B00D32}"/>
              </a:ext>
            </a:extLst>
          </p:cNvPr>
          <p:cNvSpPr/>
          <p:nvPr/>
        </p:nvSpPr>
        <p:spPr>
          <a:xfrm>
            <a:off x="4953000" y="4318000"/>
            <a:ext cx="2286000" cy="1397000"/>
          </a:xfrm>
          <a:prstGeom prst="ellipse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担当</a:t>
            </a:r>
            <a:r>
              <a:rPr kumimoji="1" lang="en-US" altLang="ja-JP" sz="20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endParaRPr kumimoji="1" lang="ja-JP" altLang="en-US" sz="2000" b="1">
              <a:solidFill>
                <a:srgbClr val="FFFF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1F4DC6D1-66DA-5FDF-C3F1-CE9814DA72A9}"/>
              </a:ext>
            </a:extLst>
          </p:cNvPr>
          <p:cNvSpPr/>
          <p:nvPr/>
        </p:nvSpPr>
        <p:spPr>
          <a:xfrm>
            <a:off x="8636000" y="4318000"/>
            <a:ext cx="2286000" cy="1397000"/>
          </a:xfrm>
          <a:prstGeom prst="ellipse">
            <a:avLst/>
          </a:prstGeom>
          <a:solidFill>
            <a:srgbClr val="1F5FB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取引先</a:t>
            </a: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B83BA8C5-038B-03B9-6ACD-F66EC6C80196}"/>
              </a:ext>
            </a:extLst>
          </p:cNvPr>
          <p:cNvCxnSpPr>
            <a:cxnSpLocks/>
            <a:stCxn id="3" idx="3"/>
            <a:endCxn id="4" idx="7"/>
          </p:cNvCxnSpPr>
          <p:nvPr/>
        </p:nvCxnSpPr>
        <p:spPr>
          <a:xfrm flipH="1">
            <a:off x="3221223" y="2335414"/>
            <a:ext cx="2066554" cy="2187172"/>
          </a:xfrm>
          <a:prstGeom prst="straightConnector1">
            <a:avLst/>
          </a:prstGeom>
          <a:ln w="25400">
            <a:solidFill>
              <a:srgbClr val="33333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241DAE29-AAD0-34B0-5A87-3B83D7EF747E}"/>
              </a:ext>
            </a:extLst>
          </p:cNvPr>
          <p:cNvCxnSpPr>
            <a:cxnSpLocks/>
            <a:stCxn id="3" idx="4"/>
            <a:endCxn id="5" idx="0"/>
          </p:cNvCxnSpPr>
          <p:nvPr/>
        </p:nvCxnSpPr>
        <p:spPr>
          <a:xfrm>
            <a:off x="6096000" y="2540000"/>
            <a:ext cx="0" cy="1778000"/>
          </a:xfrm>
          <a:prstGeom prst="straightConnector1">
            <a:avLst/>
          </a:prstGeom>
          <a:ln w="25400">
            <a:solidFill>
              <a:srgbClr val="33333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8332A234-8B31-973D-B39D-62F3F532E253}"/>
              </a:ext>
            </a:extLst>
          </p:cNvPr>
          <p:cNvCxnSpPr>
            <a:cxnSpLocks/>
            <a:stCxn id="3" idx="5"/>
            <a:endCxn id="6" idx="1"/>
          </p:cNvCxnSpPr>
          <p:nvPr/>
        </p:nvCxnSpPr>
        <p:spPr>
          <a:xfrm>
            <a:off x="6904223" y="2335414"/>
            <a:ext cx="2066554" cy="2187172"/>
          </a:xfrm>
          <a:prstGeom prst="straightConnector1">
            <a:avLst/>
          </a:prstGeom>
          <a:ln w="25400">
            <a:solidFill>
              <a:srgbClr val="33333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1C90200E-A231-F119-29D1-26EC7363517E}"/>
              </a:ext>
            </a:extLst>
          </p:cNvPr>
          <p:cNvCxnSpPr>
            <a:cxnSpLocks/>
            <a:stCxn id="4" idx="6"/>
            <a:endCxn id="5" idx="2"/>
          </p:cNvCxnSpPr>
          <p:nvPr/>
        </p:nvCxnSpPr>
        <p:spPr>
          <a:xfrm>
            <a:off x="3556000" y="5016500"/>
            <a:ext cx="1397000" cy="0"/>
          </a:xfrm>
          <a:prstGeom prst="straightConnector1">
            <a:avLst/>
          </a:prstGeom>
          <a:ln w="25400">
            <a:solidFill>
              <a:srgbClr val="333333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7FF21EC5-CF7B-6039-8DAB-32B922B0B2B5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>
            <a:off x="7239000" y="5016500"/>
            <a:ext cx="1397000" cy="0"/>
          </a:xfrm>
          <a:prstGeom prst="straightConnector1">
            <a:avLst/>
          </a:prstGeom>
          <a:ln w="25400">
            <a:solidFill>
              <a:srgbClr val="333333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AA10E6E-895D-3CEB-F97B-85F49AC350AE}"/>
              </a:ext>
            </a:extLst>
          </p:cNvPr>
          <p:cNvSpPr txBox="1"/>
          <p:nvPr/>
        </p:nvSpPr>
        <p:spPr>
          <a:xfrm>
            <a:off x="2667000" y="2857500"/>
            <a:ext cx="1397000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指示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C092A3B-EB5F-1CDB-824E-A5EF898FD9A2}"/>
              </a:ext>
            </a:extLst>
          </p:cNvPr>
          <p:cNvSpPr txBox="1"/>
          <p:nvPr/>
        </p:nvSpPr>
        <p:spPr>
          <a:xfrm>
            <a:off x="6159500" y="3175000"/>
            <a:ext cx="1016000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指示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522DF07-EFEF-921C-7C34-6B9D3420FC0D}"/>
              </a:ext>
            </a:extLst>
          </p:cNvPr>
          <p:cNvSpPr txBox="1"/>
          <p:nvPr/>
        </p:nvSpPr>
        <p:spPr>
          <a:xfrm>
            <a:off x="8128000" y="2857500"/>
            <a:ext cx="1524000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説明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C10CD38-6F21-527A-60A3-8FBFA4CC5ED0}"/>
              </a:ext>
            </a:extLst>
          </p:cNvPr>
          <p:cNvSpPr txBox="1"/>
          <p:nvPr/>
        </p:nvSpPr>
        <p:spPr>
          <a:xfrm>
            <a:off x="3619500" y="4508500"/>
            <a:ext cx="1270000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協力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BA42414-7A9A-71C6-DD57-15676BF93F65}"/>
              </a:ext>
            </a:extLst>
          </p:cNvPr>
          <p:cNvSpPr txBox="1"/>
          <p:nvPr/>
        </p:nvSpPr>
        <p:spPr>
          <a:xfrm>
            <a:off x="7302500" y="4508500"/>
            <a:ext cx="1270000" cy="338554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kumimoji="1" lang="ja-JP" altLang="en-US" sz="16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打合せ</a:t>
            </a:r>
          </a:p>
        </p:txBody>
      </p:sp>
    </p:spTree>
    <p:extLst>
      <p:ext uri="{BB962C8B-B14F-4D97-AF65-F5344CB8AC3E}">
        <p14:creationId xmlns:p14="http://schemas.microsoft.com/office/powerpoint/2010/main" val="4088229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ワイド画面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游ゴシック</vt:lpstr>
      <vt:lpstr>游ゴシック Light</vt:lpstr>
      <vt:lpstr>Arial</vt:lpstr>
      <vt:lpstr>Office テーマ</vt:lpstr>
      <vt:lpstr>相関図の例：プロジェクトの関係者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も に</dc:creator>
  <cp:lastModifiedBy>も に</cp:lastModifiedBy>
  <cp:revision>1</cp:revision>
  <dcterms:created xsi:type="dcterms:W3CDTF">2026-11-02T13:10:41Z</dcterms:created>
  <dcterms:modified xsi:type="dcterms:W3CDTF">2026-11-02T13:10:41Z</dcterms:modified>
</cp:coreProperties>
</file>