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5" r:id="rId3"/>
  </p:sldIdLst>
  <p:sldSz cx="9601200" cy="12801600" type="A3"/>
  <p:notesSz cx="10234613" cy="146637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472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545296-1EB9-4D0B-8454-338FC17E19A2}" v="4" dt="2024-05-21T09:19:46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210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に も" userId="35d19fb038c5639c" providerId="LiveId" clId="{DDD39553-7465-4A26-B289-3D8295224352}"/>
    <pc:docChg chg="undo custSel modSld">
      <pc:chgData name="に も" userId="35d19fb038c5639c" providerId="LiveId" clId="{DDD39553-7465-4A26-B289-3D8295224352}" dt="2022-09-02T00:50:22.515" v="615" actId="1035"/>
      <pc:docMkLst>
        <pc:docMk/>
      </pc:docMkLst>
      <pc:sldChg chg="addSp delSp modSp mod">
        <pc:chgData name="に も" userId="35d19fb038c5639c" providerId="LiveId" clId="{DDD39553-7465-4A26-B289-3D8295224352}" dt="2022-09-02T00:47:49.487" v="537" actId="1036"/>
        <pc:sldMkLst>
          <pc:docMk/>
          <pc:sldMk cId="60463498" sldId="256"/>
        </pc:sldMkLst>
        <pc:spChg chg="del topLvl">
          <ac:chgData name="に も" userId="35d19fb038c5639c" providerId="LiveId" clId="{DDD39553-7465-4A26-B289-3D8295224352}" dt="2022-09-02T00:40:26.148" v="416" actId="478"/>
          <ac:spMkLst>
            <pc:docMk/>
            <pc:sldMk cId="60463498" sldId="256"/>
            <ac:spMk id="2" creationId="{00000000-0000-0000-0000-000000000000}"/>
          </ac:spMkLst>
        </pc:spChg>
        <pc:spChg chg="mod topLvl">
          <ac:chgData name="に も" userId="35d19fb038c5639c" providerId="LiveId" clId="{DDD39553-7465-4A26-B289-3D8295224352}" dt="2022-09-02T00:40:58.939" v="446" actId="1076"/>
          <ac:spMkLst>
            <pc:docMk/>
            <pc:sldMk cId="60463498" sldId="256"/>
            <ac:spMk id="4" creationId="{00000000-0000-0000-0000-000000000000}"/>
          </ac:spMkLst>
        </pc:spChg>
        <pc:spChg chg="del">
          <ac:chgData name="に も" userId="35d19fb038c5639c" providerId="LiveId" clId="{DDD39553-7465-4A26-B289-3D8295224352}" dt="2022-09-02T00:31:49.204" v="339" actId="478"/>
          <ac:spMkLst>
            <pc:docMk/>
            <pc:sldMk cId="60463498" sldId="256"/>
            <ac:spMk id="5" creationId="{00000000-0000-0000-0000-000000000000}"/>
          </ac:spMkLst>
        </pc:spChg>
        <pc:spChg chg="add mod">
          <ac:chgData name="に も" userId="35d19fb038c5639c" providerId="LiveId" clId="{DDD39553-7465-4A26-B289-3D8295224352}" dt="2022-09-02T00:41:10.890" v="448" actId="207"/>
          <ac:spMkLst>
            <pc:docMk/>
            <pc:sldMk cId="60463498" sldId="256"/>
            <ac:spMk id="5" creationId="{164C9789-85D1-75FB-40AA-71371FAAFC6D}"/>
          </ac:spMkLst>
        </pc:spChg>
        <pc:spChg chg="del">
          <ac:chgData name="に も" userId="35d19fb038c5639c" providerId="LiveId" clId="{DDD39553-7465-4A26-B289-3D8295224352}" dt="2022-09-02T00:31:49.204" v="339" actId="478"/>
          <ac:spMkLst>
            <pc:docMk/>
            <pc:sldMk cId="60463498" sldId="256"/>
            <ac:spMk id="6" creationId="{00000000-0000-0000-0000-000000000000}"/>
          </ac:spMkLst>
        </pc:spChg>
        <pc:spChg chg="add mod">
          <ac:chgData name="に も" userId="35d19fb038c5639c" providerId="LiveId" clId="{DDD39553-7465-4A26-B289-3D8295224352}" dt="2022-09-02T00:40:35.972" v="418" actId="164"/>
          <ac:spMkLst>
            <pc:docMk/>
            <pc:sldMk cId="60463498" sldId="256"/>
            <ac:spMk id="6" creationId="{F3F0F9A1-5901-30F3-26AE-7BC0144F9A9C}"/>
          </ac:spMkLst>
        </pc:spChg>
        <pc:spChg chg="add mod">
          <ac:chgData name="に も" userId="35d19fb038c5639c" providerId="LiveId" clId="{DDD39553-7465-4A26-B289-3D8295224352}" dt="2022-09-02T00:47:49.487" v="537" actId="1036"/>
          <ac:spMkLst>
            <pc:docMk/>
            <pc:sldMk cId="60463498" sldId="256"/>
            <ac:spMk id="8" creationId="{30040002-1678-B28C-7BF1-6C3289FBC3DC}"/>
          </ac:spMkLst>
        </pc:spChg>
        <pc:spChg chg="add mod">
          <ac:chgData name="に も" userId="35d19fb038c5639c" providerId="LiveId" clId="{DDD39553-7465-4A26-B289-3D8295224352}" dt="2022-09-02T00:47:40.063" v="527" actId="1035"/>
          <ac:spMkLst>
            <pc:docMk/>
            <pc:sldMk cId="60463498" sldId="256"/>
            <ac:spMk id="9" creationId="{675196F9-CB84-05A8-FCE8-382E8D62D688}"/>
          </ac:spMkLst>
        </pc:spChg>
        <pc:spChg chg="add mod">
          <ac:chgData name="に も" userId="35d19fb038c5639c" providerId="LiveId" clId="{DDD39553-7465-4A26-B289-3D8295224352}" dt="2022-09-02T00:46:57.338" v="505" actId="404"/>
          <ac:spMkLst>
            <pc:docMk/>
            <pc:sldMk cId="60463498" sldId="256"/>
            <ac:spMk id="10" creationId="{2626E9ED-1C98-9AA9-6C80-5231EFC7A640}"/>
          </ac:spMkLst>
        </pc:spChg>
        <pc:grpChg chg="del">
          <ac:chgData name="に も" userId="35d19fb038c5639c" providerId="LiveId" clId="{DDD39553-7465-4A26-B289-3D8295224352}" dt="2022-09-02T00:40:26.148" v="416" actId="478"/>
          <ac:grpSpMkLst>
            <pc:docMk/>
            <pc:sldMk cId="60463498" sldId="256"/>
            <ac:grpSpMk id="3" creationId="{00000000-0000-0000-0000-000000000000}"/>
          </ac:grpSpMkLst>
        </pc:grpChg>
        <pc:grpChg chg="add mod">
          <ac:chgData name="に も" userId="35d19fb038c5639c" providerId="LiveId" clId="{DDD39553-7465-4A26-B289-3D8295224352}" dt="2022-09-02T00:41:05.471" v="447" actId="1076"/>
          <ac:grpSpMkLst>
            <pc:docMk/>
            <pc:sldMk cId="60463498" sldId="256"/>
            <ac:grpSpMk id="11" creationId="{C0F8193A-88AF-0FFB-28B7-ACDEC19B7C73}"/>
          </ac:grpSpMkLst>
        </pc:grpChg>
      </pc:sldChg>
      <pc:sldChg chg="addSp delSp modSp mod">
        <pc:chgData name="に も" userId="35d19fb038c5639c" providerId="LiveId" clId="{DDD39553-7465-4A26-B289-3D8295224352}" dt="2022-09-02T00:50:22.515" v="615" actId="1035"/>
        <pc:sldMkLst>
          <pc:docMk/>
          <pc:sldMk cId="1615235193" sldId="257"/>
        </pc:sldMkLst>
        <pc:spChg chg="add del mod">
          <ac:chgData name="に も" userId="35d19fb038c5639c" providerId="LiveId" clId="{DDD39553-7465-4A26-B289-3D8295224352}" dt="2022-09-02T00:49:47.359" v="577" actId="478"/>
          <ac:spMkLst>
            <pc:docMk/>
            <pc:sldMk cId="1615235193" sldId="257"/>
            <ac:spMk id="2" creationId="{39BB5015-8575-A39A-35E3-89B8AA5AAE9D}"/>
          </ac:spMkLst>
        </pc:spChg>
        <pc:spChg chg="add del mod">
          <ac:chgData name="に も" userId="35d19fb038c5639c" providerId="LiveId" clId="{DDD39553-7465-4A26-B289-3D8295224352}" dt="2022-09-02T00:49:47.359" v="577" actId="478"/>
          <ac:spMkLst>
            <pc:docMk/>
            <pc:sldMk cId="1615235193" sldId="257"/>
            <ac:spMk id="3" creationId="{3763B1AB-6E0B-E0FB-5DF6-2DC445B2D372}"/>
          </ac:spMkLst>
        </pc:spChg>
        <pc:spChg chg="topLvl">
          <ac:chgData name="に も" userId="35d19fb038c5639c" providerId="LiveId" clId="{DDD39553-7465-4A26-B289-3D8295224352}" dt="2022-09-02T00:41:23.631" v="449" actId="478"/>
          <ac:spMkLst>
            <pc:docMk/>
            <pc:sldMk cId="1615235193" sldId="257"/>
            <ac:spMk id="4" creationId="{00000000-0000-0000-0000-000000000000}"/>
          </ac:spMkLst>
        </pc:spChg>
        <pc:spChg chg="del">
          <ac:chgData name="に も" userId="35d19fb038c5639c" providerId="LiveId" clId="{DDD39553-7465-4A26-B289-3D8295224352}" dt="2022-09-02T00:31:52.850" v="340" actId="478"/>
          <ac:spMkLst>
            <pc:docMk/>
            <pc:sldMk cId="1615235193" sldId="257"/>
            <ac:spMk id="5" creationId="{00000000-0000-0000-0000-000000000000}"/>
          </ac:spMkLst>
        </pc:spChg>
        <pc:spChg chg="del">
          <ac:chgData name="に も" userId="35d19fb038c5639c" providerId="LiveId" clId="{DDD39553-7465-4A26-B289-3D8295224352}" dt="2022-09-02T00:31:52.850" v="340" actId="478"/>
          <ac:spMkLst>
            <pc:docMk/>
            <pc:sldMk cId="1615235193" sldId="257"/>
            <ac:spMk id="6" creationId="{00000000-0000-0000-0000-000000000000}"/>
          </ac:spMkLst>
        </pc:spChg>
        <pc:spChg chg="mod">
          <ac:chgData name="に も" userId="35d19fb038c5639c" providerId="LiveId" clId="{DDD39553-7465-4A26-B289-3D8295224352}" dt="2022-09-02T00:41:24.116" v="450"/>
          <ac:spMkLst>
            <pc:docMk/>
            <pc:sldMk cId="1615235193" sldId="257"/>
            <ac:spMk id="6" creationId="{34552A4A-ED9A-2F88-2D8A-3C82C138B399}"/>
          </ac:spMkLst>
        </pc:spChg>
        <pc:spChg chg="add mod">
          <ac:chgData name="に も" userId="35d19fb038c5639c" providerId="LiveId" clId="{DDD39553-7465-4A26-B289-3D8295224352}" dt="2022-09-02T00:48:12.390" v="564" actId="1036"/>
          <ac:spMkLst>
            <pc:docMk/>
            <pc:sldMk cId="1615235193" sldId="257"/>
            <ac:spMk id="8" creationId="{DCF1443B-D64A-158E-C1E6-3972A92D8EA7}"/>
          </ac:spMkLst>
        </pc:spChg>
        <pc:spChg chg="del topLvl">
          <ac:chgData name="に も" userId="35d19fb038c5639c" providerId="LiveId" clId="{DDD39553-7465-4A26-B289-3D8295224352}" dt="2022-09-02T00:41:23.631" v="449" actId="478"/>
          <ac:spMkLst>
            <pc:docMk/>
            <pc:sldMk cId="1615235193" sldId="257"/>
            <ac:spMk id="9" creationId="{00000000-0000-0000-0000-000000000000}"/>
          </ac:spMkLst>
        </pc:spChg>
        <pc:spChg chg="mod">
          <ac:chgData name="に も" userId="35d19fb038c5639c" providerId="LiveId" clId="{DDD39553-7465-4A26-B289-3D8295224352}" dt="2022-09-02T00:41:24.116" v="450"/>
          <ac:spMkLst>
            <pc:docMk/>
            <pc:sldMk cId="1615235193" sldId="257"/>
            <ac:spMk id="11" creationId="{4DBD175E-8465-F417-0BB8-173A8DBC8276}"/>
          </ac:spMkLst>
        </pc:spChg>
        <pc:spChg chg="add mod">
          <ac:chgData name="に も" userId="35d19fb038c5639c" providerId="LiveId" clId="{DDD39553-7465-4A26-B289-3D8295224352}" dt="2022-09-02T00:50:22.515" v="615" actId="1035"/>
          <ac:spMkLst>
            <pc:docMk/>
            <pc:sldMk cId="1615235193" sldId="257"/>
            <ac:spMk id="12" creationId="{9577676B-E108-14AD-A485-84E33B84E688}"/>
          </ac:spMkLst>
        </pc:spChg>
        <pc:spChg chg="add mod">
          <ac:chgData name="に も" userId="35d19fb038c5639c" providerId="LiveId" clId="{DDD39553-7465-4A26-B289-3D8295224352}" dt="2022-09-02T00:50:15.639" v="602" actId="1036"/>
          <ac:spMkLst>
            <pc:docMk/>
            <pc:sldMk cId="1615235193" sldId="257"/>
            <ac:spMk id="13" creationId="{AC351B2E-BCBD-2322-A478-2A1757DD0B31}"/>
          </ac:spMkLst>
        </pc:spChg>
        <pc:grpChg chg="add mod">
          <ac:chgData name="に も" userId="35d19fb038c5639c" providerId="LiveId" clId="{DDD39553-7465-4A26-B289-3D8295224352}" dt="2022-09-02T00:42:46.565" v="459" actId="1076"/>
          <ac:grpSpMkLst>
            <pc:docMk/>
            <pc:sldMk cId="1615235193" sldId="257"/>
            <ac:grpSpMk id="5" creationId="{7B984EBA-7A18-5F8E-4CA2-C4F966CFCD37}"/>
          </ac:grpSpMkLst>
        </pc:grpChg>
        <pc:grpChg chg="del">
          <ac:chgData name="に も" userId="35d19fb038c5639c" providerId="LiveId" clId="{DDD39553-7465-4A26-B289-3D8295224352}" dt="2022-09-02T00:41:23.631" v="449" actId="478"/>
          <ac:grpSpMkLst>
            <pc:docMk/>
            <pc:sldMk cId="1615235193" sldId="257"/>
            <ac:grpSpMk id="10" creationId="{00000000-0000-0000-0000-000000000000}"/>
          </ac:grpSpMkLst>
        </pc:grpChg>
      </pc:sldChg>
      <pc:sldChg chg="addSp delSp modSp mod">
        <pc:chgData name="に も" userId="35d19fb038c5639c" providerId="LiveId" clId="{DDD39553-7465-4A26-B289-3D8295224352}" dt="2022-09-02T00:49:00.057" v="573" actId="1076"/>
        <pc:sldMkLst>
          <pc:docMk/>
          <pc:sldMk cId="1049241980" sldId="258"/>
        </pc:sldMkLst>
        <pc:spChg chg="add mod">
          <ac:chgData name="に も" userId="35d19fb038c5639c" providerId="LiveId" clId="{DDD39553-7465-4A26-B289-3D8295224352}" dt="2022-09-02T00:48:47.972" v="571" actId="1076"/>
          <ac:spMkLst>
            <pc:docMk/>
            <pc:sldMk cId="1049241980" sldId="258"/>
            <ac:spMk id="2" creationId="{350DC682-E6F8-0E4A-5A3E-E1BE70DBB4ED}"/>
          </ac:spMkLst>
        </pc:spChg>
        <pc:spChg chg="add mod">
          <ac:chgData name="に も" userId="35d19fb038c5639c" providerId="LiveId" clId="{DDD39553-7465-4A26-B289-3D8295224352}" dt="2022-09-02T00:49:00.057" v="573" actId="1076"/>
          <ac:spMkLst>
            <pc:docMk/>
            <pc:sldMk cId="1049241980" sldId="258"/>
            <ac:spMk id="3" creationId="{42C9C47E-ACFF-16A6-F1DC-006F8D382D89}"/>
          </ac:spMkLst>
        </pc:spChg>
        <pc:spChg chg="topLvl">
          <ac:chgData name="に も" userId="35d19fb038c5639c" providerId="LiveId" clId="{DDD39553-7465-4A26-B289-3D8295224352}" dt="2022-09-02T00:41:55.128" v="452" actId="478"/>
          <ac:spMkLst>
            <pc:docMk/>
            <pc:sldMk cId="1049241980" sldId="258"/>
            <ac:spMk id="4" creationId="{00000000-0000-0000-0000-000000000000}"/>
          </ac:spMkLst>
        </pc:spChg>
        <pc:spChg chg="del">
          <ac:chgData name="に も" userId="35d19fb038c5639c" providerId="LiveId" clId="{DDD39553-7465-4A26-B289-3D8295224352}" dt="2022-09-02T00:31:57.025" v="341" actId="478"/>
          <ac:spMkLst>
            <pc:docMk/>
            <pc:sldMk cId="1049241980" sldId="258"/>
            <ac:spMk id="5" creationId="{00000000-0000-0000-0000-000000000000}"/>
          </ac:spMkLst>
        </pc:spChg>
        <pc:spChg chg="add mod">
          <ac:chgData name="に も" userId="35d19fb038c5639c" providerId="LiveId" clId="{DDD39553-7465-4A26-B289-3D8295224352}" dt="2022-09-02T00:42:21.011" v="457" actId="207"/>
          <ac:spMkLst>
            <pc:docMk/>
            <pc:sldMk cId="1049241980" sldId="258"/>
            <ac:spMk id="5" creationId="{38854AE6-59F7-EB56-A357-FB5C550CF035}"/>
          </ac:spMkLst>
        </pc:spChg>
        <pc:spChg chg="del">
          <ac:chgData name="に も" userId="35d19fb038c5639c" providerId="LiveId" clId="{DDD39553-7465-4A26-B289-3D8295224352}" dt="2022-09-02T00:31:57.025" v="341" actId="478"/>
          <ac:spMkLst>
            <pc:docMk/>
            <pc:sldMk cId="1049241980" sldId="258"/>
            <ac:spMk id="6" creationId="{00000000-0000-0000-0000-000000000000}"/>
          </ac:spMkLst>
        </pc:spChg>
        <pc:spChg chg="add mod">
          <ac:chgData name="に も" userId="35d19fb038c5639c" providerId="LiveId" clId="{DDD39553-7465-4A26-B289-3D8295224352}" dt="2022-09-02T00:42:04.549" v="454" actId="164"/>
          <ac:spMkLst>
            <pc:docMk/>
            <pc:sldMk cId="1049241980" sldId="258"/>
            <ac:spMk id="6" creationId="{662AE0C8-1055-C7A6-8DA2-EAF4995DF4F0}"/>
          </ac:spMkLst>
        </pc:spChg>
        <pc:spChg chg="del topLvl">
          <ac:chgData name="に も" userId="35d19fb038c5639c" providerId="LiveId" clId="{DDD39553-7465-4A26-B289-3D8295224352}" dt="2022-09-02T00:41:55.128" v="452" actId="478"/>
          <ac:spMkLst>
            <pc:docMk/>
            <pc:sldMk cId="1049241980" sldId="258"/>
            <ac:spMk id="8" creationId="{00000000-0000-0000-0000-000000000000}"/>
          </ac:spMkLst>
        </pc:spChg>
        <pc:spChg chg="add mod">
          <ac:chgData name="に も" userId="35d19fb038c5639c" providerId="LiveId" clId="{DDD39553-7465-4A26-B289-3D8295224352}" dt="2022-09-02T00:48:25.376" v="567" actId="20577"/>
          <ac:spMkLst>
            <pc:docMk/>
            <pc:sldMk cId="1049241980" sldId="258"/>
            <ac:spMk id="10" creationId="{D22677A7-3150-DC85-A1DE-CF9B1F2C89A8}"/>
          </ac:spMkLst>
        </pc:spChg>
        <pc:grpChg chg="del">
          <ac:chgData name="に も" userId="35d19fb038c5639c" providerId="LiveId" clId="{DDD39553-7465-4A26-B289-3D8295224352}" dt="2022-09-02T00:41:55.128" v="452" actId="478"/>
          <ac:grpSpMkLst>
            <pc:docMk/>
            <pc:sldMk cId="1049241980" sldId="258"/>
            <ac:grpSpMk id="9" creationId="{00000000-0000-0000-0000-000000000000}"/>
          </ac:grpSpMkLst>
        </pc:grpChg>
        <pc:grpChg chg="add mod">
          <ac:chgData name="に も" userId="35d19fb038c5639c" providerId="LiveId" clId="{DDD39553-7465-4A26-B289-3D8295224352}" dt="2022-09-02T00:43:45.364" v="467" actId="1076"/>
          <ac:grpSpMkLst>
            <pc:docMk/>
            <pc:sldMk cId="1049241980" sldId="258"/>
            <ac:grpSpMk id="11" creationId="{8890E532-E4F9-F4FE-8625-61E27DB41F87}"/>
          </ac:grpSpMkLst>
        </pc:grpChg>
      </pc:sldChg>
      <pc:sldChg chg="addSp delSp modSp mod">
        <pc:chgData name="に も" userId="35d19fb038c5639c" providerId="LiveId" clId="{DDD39553-7465-4A26-B289-3D8295224352}" dt="2022-09-02T00:49:24.828" v="576" actId="20577"/>
        <pc:sldMkLst>
          <pc:docMk/>
          <pc:sldMk cId="1081127860" sldId="259"/>
        </pc:sldMkLst>
        <pc:spChg chg="add mod">
          <ac:chgData name="に も" userId="35d19fb038c5639c" providerId="LiveId" clId="{DDD39553-7465-4A26-B289-3D8295224352}" dt="2022-09-02T00:37:42.385" v="391" actId="1036"/>
          <ac:spMkLst>
            <pc:docMk/>
            <pc:sldMk cId="1081127860" sldId="259"/>
            <ac:spMk id="2" creationId="{6F8CDFEA-4BE1-29C8-EB5B-7EEECFAAD6AF}"/>
          </ac:spMkLst>
        </pc:spChg>
        <pc:spChg chg="add mod">
          <ac:chgData name="に も" userId="35d19fb038c5639c" providerId="LiveId" clId="{DDD39553-7465-4A26-B289-3D8295224352}" dt="2022-09-02T00:37:42.385" v="391" actId="1036"/>
          <ac:spMkLst>
            <pc:docMk/>
            <pc:sldMk cId="1081127860" sldId="259"/>
            <ac:spMk id="3" creationId="{2038A058-B39F-D79F-8B72-551748D0444E}"/>
          </ac:spMkLst>
        </pc:spChg>
        <pc:spChg chg="topLvl">
          <ac:chgData name="に も" userId="35d19fb038c5639c" providerId="LiveId" clId="{DDD39553-7465-4A26-B289-3D8295224352}" dt="2022-09-02T00:43:08.783" v="464" actId="478"/>
          <ac:spMkLst>
            <pc:docMk/>
            <pc:sldMk cId="1081127860" sldId="259"/>
            <ac:spMk id="4" creationId="{00000000-0000-0000-0000-000000000000}"/>
          </ac:spMkLst>
        </pc:spChg>
        <pc:spChg chg="del">
          <ac:chgData name="に も" userId="35d19fb038c5639c" providerId="LiveId" clId="{DDD39553-7465-4A26-B289-3D8295224352}" dt="2022-09-02T00:36:52.779" v="374" actId="478"/>
          <ac:spMkLst>
            <pc:docMk/>
            <pc:sldMk cId="1081127860" sldId="259"/>
            <ac:spMk id="6" creationId="{00000000-0000-0000-0000-000000000000}"/>
          </ac:spMkLst>
        </pc:spChg>
        <pc:spChg chg="add del mod topLvl">
          <ac:chgData name="に も" userId="35d19fb038c5639c" providerId="LiveId" clId="{DDD39553-7465-4A26-B289-3D8295224352}" dt="2022-09-02T00:43:08.783" v="464" actId="478"/>
          <ac:spMkLst>
            <pc:docMk/>
            <pc:sldMk cId="1081127860" sldId="259"/>
            <ac:spMk id="8" creationId="{00000000-0000-0000-0000-000000000000}"/>
          </ac:spMkLst>
        </pc:spChg>
        <pc:spChg chg="add mod">
          <ac:chgData name="に も" userId="35d19fb038c5639c" providerId="LiveId" clId="{DDD39553-7465-4A26-B289-3D8295224352}" dt="2022-09-02T00:49:24.828" v="576" actId="20577"/>
          <ac:spMkLst>
            <pc:docMk/>
            <pc:sldMk cId="1081127860" sldId="259"/>
            <ac:spMk id="10" creationId="{3A99CEE1-14D0-50F1-89DE-798AF2AFCF60}"/>
          </ac:spMkLst>
        </pc:spChg>
        <pc:spChg chg="mod">
          <ac:chgData name="に も" userId="35d19fb038c5639c" providerId="LiveId" clId="{DDD39553-7465-4A26-B289-3D8295224352}" dt="2022-09-02T00:43:01.964" v="462"/>
          <ac:spMkLst>
            <pc:docMk/>
            <pc:sldMk cId="1081127860" sldId="259"/>
            <ac:spMk id="11" creationId="{7EAB5988-2C7F-8C7C-97EF-556A8D240348}"/>
          </ac:spMkLst>
        </pc:spChg>
        <pc:spChg chg="mod">
          <ac:chgData name="に も" userId="35d19fb038c5639c" providerId="LiveId" clId="{DDD39553-7465-4A26-B289-3D8295224352}" dt="2022-09-02T00:43:01.964" v="462"/>
          <ac:spMkLst>
            <pc:docMk/>
            <pc:sldMk cId="1081127860" sldId="259"/>
            <ac:spMk id="12" creationId="{66BED7C0-2FDD-C803-07EA-7A22E751B41E}"/>
          </ac:spMkLst>
        </pc:spChg>
        <pc:grpChg chg="add mod">
          <ac:chgData name="に も" userId="35d19fb038c5639c" providerId="LiveId" clId="{DDD39553-7465-4A26-B289-3D8295224352}" dt="2022-09-02T00:43:16.822" v="465" actId="1076"/>
          <ac:grpSpMkLst>
            <pc:docMk/>
            <pc:sldMk cId="1081127860" sldId="259"/>
            <ac:grpSpMk id="6" creationId="{A9135709-0EC1-40AA-0D37-9BEAAD017846}"/>
          </ac:grpSpMkLst>
        </pc:grpChg>
        <pc:grpChg chg="add del">
          <ac:chgData name="に も" userId="35d19fb038c5639c" providerId="LiveId" clId="{DDD39553-7465-4A26-B289-3D8295224352}" dt="2022-09-02T00:43:08.783" v="464" actId="478"/>
          <ac:grpSpMkLst>
            <pc:docMk/>
            <pc:sldMk cId="1081127860" sldId="259"/>
            <ac:grpSpMk id="9" creationId="{00000000-0000-0000-0000-000000000000}"/>
          </ac:grpSpMkLst>
        </pc:grpChg>
      </pc:sldChg>
      <pc:sldChg chg="addSp delSp modSp mod">
        <pc:chgData name="に も" userId="35d19fb038c5639c" providerId="LiveId" clId="{DDD39553-7465-4A26-B289-3D8295224352}" dt="2022-09-02T00:44:14.784" v="472" actId="14100"/>
        <pc:sldMkLst>
          <pc:docMk/>
          <pc:sldMk cId="1202766670" sldId="260"/>
        </pc:sldMkLst>
        <pc:spChg chg="add mod">
          <ac:chgData name="に も" userId="35d19fb038c5639c" providerId="LiveId" clId="{DDD39553-7465-4A26-B289-3D8295224352}" dt="2022-09-02T00:31:12.090" v="322" actId="1038"/>
          <ac:spMkLst>
            <pc:docMk/>
            <pc:sldMk cId="1202766670" sldId="260"/>
            <ac:spMk id="2" creationId="{6AB6F24D-048E-6A47-8105-72F324837040}"/>
          </ac:spMkLst>
        </pc:spChg>
        <pc:spChg chg="add mod">
          <ac:chgData name="に も" userId="35d19fb038c5639c" providerId="LiveId" clId="{DDD39553-7465-4A26-B289-3D8295224352}" dt="2022-09-02T00:31:12.090" v="322" actId="1038"/>
          <ac:spMkLst>
            <pc:docMk/>
            <pc:sldMk cId="1202766670" sldId="260"/>
            <ac:spMk id="3" creationId="{99C65B5F-66F1-4950-2A1D-47A55BAF7C08}"/>
          </ac:spMkLst>
        </pc:spChg>
        <pc:spChg chg="mod">
          <ac:chgData name="に も" userId="35d19fb038c5639c" providerId="LiveId" clId="{DDD39553-7465-4A26-B289-3D8295224352}" dt="2022-09-02T00:44:03.462" v="471" actId="1076"/>
          <ac:spMkLst>
            <pc:docMk/>
            <pc:sldMk cId="1202766670" sldId="260"/>
            <ac:spMk id="4" creationId="{00000000-0000-0000-0000-000000000000}"/>
          </ac:spMkLst>
        </pc:spChg>
        <pc:spChg chg="del">
          <ac:chgData name="に も" userId="35d19fb038c5639c" providerId="LiveId" clId="{DDD39553-7465-4A26-B289-3D8295224352}" dt="2022-09-02T00:30:56.720" v="299" actId="478"/>
          <ac:spMkLst>
            <pc:docMk/>
            <pc:sldMk cId="1202766670" sldId="260"/>
            <ac:spMk id="5" creationId="{00000000-0000-0000-0000-000000000000}"/>
          </ac:spMkLst>
        </pc:spChg>
        <pc:spChg chg="del">
          <ac:chgData name="に も" userId="35d19fb038c5639c" providerId="LiveId" clId="{DDD39553-7465-4A26-B289-3D8295224352}" dt="2022-09-02T00:30:56.720" v="299" actId="478"/>
          <ac:spMkLst>
            <pc:docMk/>
            <pc:sldMk cId="1202766670" sldId="260"/>
            <ac:spMk id="6" creationId="{00000000-0000-0000-0000-000000000000}"/>
          </ac:spMkLst>
        </pc:spChg>
        <pc:spChg chg="mod">
          <ac:chgData name="に も" userId="35d19fb038c5639c" providerId="LiveId" clId="{DDD39553-7465-4A26-B289-3D8295224352}" dt="2022-09-02T00:43:53.539" v="469"/>
          <ac:spMkLst>
            <pc:docMk/>
            <pc:sldMk cId="1202766670" sldId="260"/>
            <ac:spMk id="6" creationId="{1B774A5E-B7ED-5E3A-5D1F-E27DFCB78433}"/>
          </ac:spMkLst>
        </pc:spChg>
        <pc:spChg chg="del">
          <ac:chgData name="に も" userId="35d19fb038c5639c" providerId="LiveId" clId="{DDD39553-7465-4A26-B289-3D8295224352}" dt="2022-09-02T00:43:53.123" v="468" actId="478"/>
          <ac:spMkLst>
            <pc:docMk/>
            <pc:sldMk cId="1202766670" sldId="260"/>
            <ac:spMk id="8" creationId="{00000000-0000-0000-0000-000000000000}"/>
          </ac:spMkLst>
        </pc:spChg>
        <pc:spChg chg="add mod">
          <ac:chgData name="に も" userId="35d19fb038c5639c" providerId="LiveId" clId="{DDD39553-7465-4A26-B289-3D8295224352}" dt="2022-09-02T00:31:32.600" v="335" actId="20577"/>
          <ac:spMkLst>
            <pc:docMk/>
            <pc:sldMk cId="1202766670" sldId="260"/>
            <ac:spMk id="9" creationId="{FB1B1F49-E2A2-6C29-BE14-269C1C95792A}"/>
          </ac:spMkLst>
        </pc:spChg>
        <pc:spChg chg="mod">
          <ac:chgData name="に も" userId="35d19fb038c5639c" providerId="LiveId" clId="{DDD39553-7465-4A26-B289-3D8295224352}" dt="2022-09-02T00:43:53.539" v="469"/>
          <ac:spMkLst>
            <pc:docMk/>
            <pc:sldMk cId="1202766670" sldId="260"/>
            <ac:spMk id="10" creationId="{83C192DE-6DAF-CD70-F255-F14A57F209BF}"/>
          </ac:spMkLst>
        </pc:spChg>
        <pc:grpChg chg="add mod">
          <ac:chgData name="に も" userId="35d19fb038c5639c" providerId="LiveId" clId="{DDD39553-7465-4A26-B289-3D8295224352}" dt="2022-09-02T00:44:14.784" v="472" actId="14100"/>
          <ac:grpSpMkLst>
            <pc:docMk/>
            <pc:sldMk cId="1202766670" sldId="260"/>
            <ac:grpSpMk id="5" creationId="{9B412DB4-9A49-8C77-798D-4FE23474D559}"/>
          </ac:grpSpMkLst>
        </pc:grpChg>
      </pc:sldChg>
      <pc:sldChg chg="addSp delSp modSp mod">
        <pc:chgData name="に も" userId="35d19fb038c5639c" providerId="LiveId" clId="{DDD39553-7465-4A26-B289-3D8295224352}" dt="2022-09-02T00:44:42.363" v="475" actId="1076"/>
        <pc:sldMkLst>
          <pc:docMk/>
          <pc:sldMk cId="1936714439" sldId="261"/>
        </pc:sldMkLst>
        <pc:spChg chg="add mod">
          <ac:chgData name="に も" userId="35d19fb038c5639c" providerId="LiveId" clId="{DDD39553-7465-4A26-B289-3D8295224352}" dt="2022-09-02T00:29:51.826" v="253" actId="1076"/>
          <ac:spMkLst>
            <pc:docMk/>
            <pc:sldMk cId="1936714439" sldId="261"/>
            <ac:spMk id="2" creationId="{CD9745F2-C6FE-5E6D-D063-FC00B71761F7}"/>
          </ac:spMkLst>
        </pc:spChg>
        <pc:spChg chg="add mod">
          <ac:chgData name="に も" userId="35d19fb038c5639c" providerId="LiveId" clId="{DDD39553-7465-4A26-B289-3D8295224352}" dt="2022-09-02T00:30:49.769" v="298" actId="14100"/>
          <ac:spMkLst>
            <pc:docMk/>
            <pc:sldMk cId="1936714439" sldId="261"/>
            <ac:spMk id="3" creationId="{06CA2028-0DA9-6371-A1F0-C5E1319E3E90}"/>
          </ac:spMkLst>
        </pc:spChg>
        <pc:spChg chg="topLvl">
          <ac:chgData name="に も" userId="35d19fb038c5639c" providerId="LiveId" clId="{DDD39553-7465-4A26-B289-3D8295224352}" dt="2022-09-02T00:44:37.235" v="473" actId="478"/>
          <ac:spMkLst>
            <pc:docMk/>
            <pc:sldMk cId="1936714439" sldId="261"/>
            <ac:spMk id="4" creationId="{00000000-0000-0000-0000-000000000000}"/>
          </ac:spMkLst>
        </pc:spChg>
        <pc:spChg chg="del topLvl">
          <ac:chgData name="に も" userId="35d19fb038c5639c" providerId="LiveId" clId="{DDD39553-7465-4A26-B289-3D8295224352}" dt="2022-09-02T00:44:37.235" v="473" actId="478"/>
          <ac:spMkLst>
            <pc:docMk/>
            <pc:sldMk cId="1936714439" sldId="261"/>
            <ac:spMk id="8" creationId="{00000000-0000-0000-0000-000000000000}"/>
          </ac:spMkLst>
        </pc:spChg>
        <pc:spChg chg="add mod">
          <ac:chgData name="に も" userId="35d19fb038c5639c" providerId="LiveId" clId="{DDD39553-7465-4A26-B289-3D8295224352}" dt="2022-09-02T00:31:27.821" v="332" actId="20577"/>
          <ac:spMkLst>
            <pc:docMk/>
            <pc:sldMk cId="1936714439" sldId="261"/>
            <ac:spMk id="10" creationId="{01C18032-71D9-5ED5-7C38-1EDAE6EA287B}"/>
          </ac:spMkLst>
        </pc:spChg>
        <pc:spChg chg="mod">
          <ac:chgData name="に も" userId="35d19fb038c5639c" providerId="LiveId" clId="{DDD39553-7465-4A26-B289-3D8295224352}" dt="2022-09-02T00:44:37.700" v="474"/>
          <ac:spMkLst>
            <pc:docMk/>
            <pc:sldMk cId="1936714439" sldId="261"/>
            <ac:spMk id="12" creationId="{31B13DD1-193E-D165-5C76-0BD2AB0BA9FE}"/>
          </ac:spMkLst>
        </pc:spChg>
        <pc:spChg chg="mod">
          <ac:chgData name="に も" userId="35d19fb038c5639c" providerId="LiveId" clId="{DDD39553-7465-4A26-B289-3D8295224352}" dt="2022-09-02T00:44:37.700" v="474"/>
          <ac:spMkLst>
            <pc:docMk/>
            <pc:sldMk cId="1936714439" sldId="261"/>
            <ac:spMk id="13" creationId="{366135F6-0ADC-18C0-0C3B-19D971D28526}"/>
          </ac:spMkLst>
        </pc:spChg>
        <pc:grpChg chg="del">
          <ac:chgData name="に も" userId="35d19fb038c5639c" providerId="LiveId" clId="{DDD39553-7465-4A26-B289-3D8295224352}" dt="2022-09-02T00:44:37.235" v="473" actId="478"/>
          <ac:grpSpMkLst>
            <pc:docMk/>
            <pc:sldMk cId="1936714439" sldId="261"/>
            <ac:grpSpMk id="9" creationId="{00000000-0000-0000-0000-000000000000}"/>
          </ac:grpSpMkLst>
        </pc:grpChg>
        <pc:grpChg chg="add mod">
          <ac:chgData name="に も" userId="35d19fb038c5639c" providerId="LiveId" clId="{DDD39553-7465-4A26-B289-3D8295224352}" dt="2022-09-02T00:44:42.363" v="475" actId="1076"/>
          <ac:grpSpMkLst>
            <pc:docMk/>
            <pc:sldMk cId="1936714439" sldId="261"/>
            <ac:grpSpMk id="11" creationId="{78F712DB-476C-1E76-F17B-52081CE8389D}"/>
          </ac:grpSpMkLst>
        </pc:grpChg>
      </pc:sldChg>
      <pc:sldChg chg="addSp delSp modSp mod">
        <pc:chgData name="に も" userId="35d19fb038c5639c" providerId="LiveId" clId="{DDD39553-7465-4A26-B289-3D8295224352}" dt="2022-09-02T00:44:52.156" v="478" actId="1076"/>
        <pc:sldMkLst>
          <pc:docMk/>
          <pc:sldMk cId="175761320" sldId="262"/>
        </pc:sldMkLst>
        <pc:spChg chg="del topLvl">
          <ac:chgData name="に も" userId="35d19fb038c5639c" providerId="LiveId" clId="{DDD39553-7465-4A26-B289-3D8295224352}" dt="2022-09-02T00:44:47.672" v="476" actId="478"/>
          <ac:spMkLst>
            <pc:docMk/>
            <pc:sldMk cId="175761320" sldId="262"/>
            <ac:spMk id="2" creationId="{00000000-0000-0000-0000-000000000000}"/>
          </ac:spMkLst>
        </pc:spChg>
        <pc:spChg chg="topLvl">
          <ac:chgData name="に も" userId="35d19fb038c5639c" providerId="LiveId" clId="{DDD39553-7465-4A26-B289-3D8295224352}" dt="2022-09-02T00:44:47.672" v="476" actId="478"/>
          <ac:spMkLst>
            <pc:docMk/>
            <pc:sldMk cId="175761320" sldId="262"/>
            <ac:spMk id="4" creationId="{00000000-0000-0000-0000-000000000000}"/>
          </ac:spMkLst>
        </pc:spChg>
        <pc:spChg chg="del">
          <ac:chgData name="に も" userId="35d19fb038c5639c" providerId="LiveId" clId="{DDD39553-7465-4A26-B289-3D8295224352}" dt="2022-09-02T00:29:20.203" v="236" actId="478"/>
          <ac:spMkLst>
            <pc:docMk/>
            <pc:sldMk cId="175761320" sldId="262"/>
            <ac:spMk id="5" creationId="{00000000-0000-0000-0000-000000000000}"/>
          </ac:spMkLst>
        </pc:spChg>
        <pc:spChg chg="del">
          <ac:chgData name="に も" userId="35d19fb038c5639c" providerId="LiveId" clId="{DDD39553-7465-4A26-B289-3D8295224352}" dt="2022-09-02T00:29:20.203" v="236" actId="478"/>
          <ac:spMkLst>
            <pc:docMk/>
            <pc:sldMk cId="175761320" sldId="262"/>
            <ac:spMk id="6" creationId="{00000000-0000-0000-0000-000000000000}"/>
          </ac:spMkLst>
        </pc:spChg>
        <pc:spChg chg="mod">
          <ac:chgData name="に も" userId="35d19fb038c5639c" providerId="LiveId" clId="{DDD39553-7465-4A26-B289-3D8295224352}" dt="2022-09-02T00:44:48.074" v="477"/>
          <ac:spMkLst>
            <pc:docMk/>
            <pc:sldMk cId="175761320" sldId="262"/>
            <ac:spMk id="6" creationId="{9795E809-4842-FE2F-0637-B63307B1001C}"/>
          </ac:spMkLst>
        </pc:spChg>
        <pc:spChg chg="add mod">
          <ac:chgData name="に も" userId="35d19fb038c5639c" providerId="LiveId" clId="{DDD39553-7465-4A26-B289-3D8295224352}" dt="2022-09-02T00:29:11.177" v="234" actId="1076"/>
          <ac:spMkLst>
            <pc:docMk/>
            <pc:sldMk cId="175761320" sldId="262"/>
            <ac:spMk id="8" creationId="{B4F8C4D3-40BA-7D3D-AC90-BA74B1286E3C}"/>
          </ac:spMkLst>
        </pc:spChg>
        <pc:spChg chg="add mod">
          <ac:chgData name="に も" userId="35d19fb038c5639c" providerId="LiveId" clId="{DDD39553-7465-4A26-B289-3D8295224352}" dt="2022-09-02T00:30:42.476" v="289" actId="14100"/>
          <ac:spMkLst>
            <pc:docMk/>
            <pc:sldMk cId="175761320" sldId="262"/>
            <ac:spMk id="9" creationId="{0E15AE24-F9C9-64B2-F9B9-1BB3CFC9BD63}"/>
          </ac:spMkLst>
        </pc:spChg>
        <pc:spChg chg="add mod">
          <ac:chgData name="に も" userId="35d19fb038c5639c" providerId="LiveId" clId="{DDD39553-7465-4A26-B289-3D8295224352}" dt="2022-09-02T00:31:38.710" v="338" actId="20577"/>
          <ac:spMkLst>
            <pc:docMk/>
            <pc:sldMk cId="175761320" sldId="262"/>
            <ac:spMk id="10" creationId="{457C46AC-AED3-A922-8324-655A40FF4F4F}"/>
          </ac:spMkLst>
        </pc:spChg>
        <pc:spChg chg="mod">
          <ac:chgData name="に も" userId="35d19fb038c5639c" providerId="LiveId" clId="{DDD39553-7465-4A26-B289-3D8295224352}" dt="2022-09-02T00:44:48.074" v="477"/>
          <ac:spMkLst>
            <pc:docMk/>
            <pc:sldMk cId="175761320" sldId="262"/>
            <ac:spMk id="11" creationId="{ABE2780F-5310-72C0-44E7-95D83EC0AD03}"/>
          </ac:spMkLst>
        </pc:spChg>
        <pc:grpChg chg="del">
          <ac:chgData name="に も" userId="35d19fb038c5639c" providerId="LiveId" clId="{DDD39553-7465-4A26-B289-3D8295224352}" dt="2022-09-02T00:44:47.672" v="476" actId="478"/>
          <ac:grpSpMkLst>
            <pc:docMk/>
            <pc:sldMk cId="175761320" sldId="262"/>
            <ac:grpSpMk id="3" creationId="{00000000-0000-0000-0000-000000000000}"/>
          </ac:grpSpMkLst>
        </pc:grpChg>
        <pc:grpChg chg="add mod">
          <ac:chgData name="に も" userId="35d19fb038c5639c" providerId="LiveId" clId="{DDD39553-7465-4A26-B289-3D8295224352}" dt="2022-09-02T00:44:52.156" v="478" actId="1076"/>
          <ac:grpSpMkLst>
            <pc:docMk/>
            <pc:sldMk cId="175761320" sldId="262"/>
            <ac:grpSpMk id="5" creationId="{F7C4EAF3-C73E-5C08-1526-47E6A13EB738}"/>
          </ac:grpSpMkLst>
        </pc:grpChg>
      </pc:sldChg>
      <pc:sldChg chg="addSp delSp modSp mod">
        <pc:chgData name="に も" userId="35d19fb038c5639c" providerId="LiveId" clId="{DDD39553-7465-4A26-B289-3D8295224352}" dt="2022-09-02T00:45:39.645" v="484" actId="1076"/>
        <pc:sldMkLst>
          <pc:docMk/>
          <pc:sldMk cId="2196917041" sldId="263"/>
        </pc:sldMkLst>
        <pc:spChg chg="add mod">
          <ac:chgData name="に も" userId="35d19fb038c5639c" providerId="LiveId" clId="{DDD39553-7465-4A26-B289-3D8295224352}" dt="2022-09-02T00:30:14.869" v="271" actId="1036"/>
          <ac:spMkLst>
            <pc:docMk/>
            <pc:sldMk cId="2196917041" sldId="263"/>
            <ac:spMk id="2" creationId="{8F725EB7-0F1B-04F6-2A65-38CD6644D7D0}"/>
          </ac:spMkLst>
        </pc:spChg>
        <pc:spChg chg="add mod">
          <ac:chgData name="に も" userId="35d19fb038c5639c" providerId="LiveId" clId="{DDD39553-7465-4A26-B289-3D8295224352}" dt="2022-09-02T00:45:39.645" v="484" actId="1076"/>
          <ac:spMkLst>
            <pc:docMk/>
            <pc:sldMk cId="2196917041" sldId="263"/>
            <ac:spMk id="3" creationId="{E0F4CAC6-CFBB-AA78-76D1-DD094683A1C2}"/>
          </ac:spMkLst>
        </pc:spChg>
        <pc:spChg chg="topLvl">
          <ac:chgData name="に も" userId="35d19fb038c5639c" providerId="LiveId" clId="{DDD39553-7465-4A26-B289-3D8295224352}" dt="2022-09-02T00:44:57.228" v="479" actId="478"/>
          <ac:spMkLst>
            <pc:docMk/>
            <pc:sldMk cId="2196917041" sldId="263"/>
            <ac:spMk id="4" creationId="{00000000-0000-0000-0000-000000000000}"/>
          </ac:spMkLst>
        </pc:spChg>
        <pc:spChg chg="del topLvl">
          <ac:chgData name="に も" userId="35d19fb038c5639c" providerId="LiveId" clId="{DDD39553-7465-4A26-B289-3D8295224352}" dt="2022-09-02T00:44:57.228" v="479" actId="478"/>
          <ac:spMkLst>
            <pc:docMk/>
            <pc:sldMk cId="2196917041" sldId="263"/>
            <ac:spMk id="8" creationId="{00000000-0000-0000-0000-000000000000}"/>
          </ac:spMkLst>
        </pc:spChg>
        <pc:spChg chg="add mod">
          <ac:chgData name="に も" userId="35d19fb038c5639c" providerId="LiveId" clId="{DDD39553-7465-4A26-B289-3D8295224352}" dt="2022-09-02T00:28:28.755" v="227" actId="20577"/>
          <ac:spMkLst>
            <pc:docMk/>
            <pc:sldMk cId="2196917041" sldId="263"/>
            <ac:spMk id="10" creationId="{29DBC8C5-73F1-3EEA-A049-3D05C17708A9}"/>
          </ac:spMkLst>
        </pc:spChg>
        <pc:spChg chg="mod">
          <ac:chgData name="に も" userId="35d19fb038c5639c" providerId="LiveId" clId="{DDD39553-7465-4A26-B289-3D8295224352}" dt="2022-09-02T00:44:57.678" v="480"/>
          <ac:spMkLst>
            <pc:docMk/>
            <pc:sldMk cId="2196917041" sldId="263"/>
            <ac:spMk id="12" creationId="{72723366-0F96-CE6E-CCB5-4D6E0ADBF1A1}"/>
          </ac:spMkLst>
        </pc:spChg>
        <pc:spChg chg="mod">
          <ac:chgData name="に も" userId="35d19fb038c5639c" providerId="LiveId" clId="{DDD39553-7465-4A26-B289-3D8295224352}" dt="2022-09-02T00:44:57.678" v="480"/>
          <ac:spMkLst>
            <pc:docMk/>
            <pc:sldMk cId="2196917041" sldId="263"/>
            <ac:spMk id="13" creationId="{9F3E45F0-0499-8852-BDB4-749EEABAFF84}"/>
          </ac:spMkLst>
        </pc:spChg>
        <pc:grpChg chg="del">
          <ac:chgData name="に も" userId="35d19fb038c5639c" providerId="LiveId" clId="{DDD39553-7465-4A26-B289-3D8295224352}" dt="2022-09-02T00:44:57.228" v="479" actId="478"/>
          <ac:grpSpMkLst>
            <pc:docMk/>
            <pc:sldMk cId="2196917041" sldId="263"/>
            <ac:grpSpMk id="9" creationId="{00000000-0000-0000-0000-000000000000}"/>
          </ac:grpSpMkLst>
        </pc:grpChg>
        <pc:grpChg chg="add mod">
          <ac:chgData name="に も" userId="35d19fb038c5639c" providerId="LiveId" clId="{DDD39553-7465-4A26-B289-3D8295224352}" dt="2022-09-02T00:45:33.757" v="483" actId="1076"/>
          <ac:grpSpMkLst>
            <pc:docMk/>
            <pc:sldMk cId="2196917041" sldId="263"/>
            <ac:grpSpMk id="11" creationId="{0A7B92F4-1EE2-6C94-B2D8-DE23C801AC26}"/>
          </ac:grpSpMkLst>
        </pc:grpChg>
      </pc:sldChg>
      <pc:sldChg chg="addSp delSp modSp mod">
        <pc:chgData name="に も" userId="35d19fb038c5639c" providerId="LiveId" clId="{DDD39553-7465-4A26-B289-3D8295224352}" dt="2022-09-02T00:46:23.665" v="493" actId="1076"/>
        <pc:sldMkLst>
          <pc:docMk/>
          <pc:sldMk cId="902217571" sldId="264"/>
        </pc:sldMkLst>
        <pc:spChg chg="del topLvl">
          <ac:chgData name="に も" userId="35d19fb038c5639c" providerId="LiveId" clId="{DDD39553-7465-4A26-B289-3D8295224352}" dt="2022-09-02T00:45:48.969" v="485" actId="478"/>
          <ac:spMkLst>
            <pc:docMk/>
            <pc:sldMk cId="902217571" sldId="264"/>
            <ac:spMk id="2" creationId="{00000000-0000-0000-0000-000000000000}"/>
          </ac:spMkLst>
        </pc:spChg>
        <pc:spChg chg="mod topLvl">
          <ac:chgData name="に も" userId="35d19fb038c5639c" providerId="LiveId" clId="{DDD39553-7465-4A26-B289-3D8295224352}" dt="2022-09-02T00:46:19.627" v="492" actId="1076"/>
          <ac:spMkLst>
            <pc:docMk/>
            <pc:sldMk cId="902217571" sldId="264"/>
            <ac:spMk id="4" creationId="{00000000-0000-0000-0000-000000000000}"/>
          </ac:spMkLst>
        </pc:spChg>
        <pc:spChg chg="mod">
          <ac:chgData name="に も" userId="35d19fb038c5639c" providerId="LiveId" clId="{DDD39553-7465-4A26-B289-3D8295224352}" dt="2022-09-02T00:27:16.326" v="212" actId="1076"/>
          <ac:spMkLst>
            <pc:docMk/>
            <pc:sldMk cId="902217571" sldId="264"/>
            <ac:spMk id="5" creationId="{00000000-0000-0000-0000-000000000000}"/>
          </ac:spMkLst>
        </pc:spChg>
        <pc:spChg chg="add del mod">
          <ac:chgData name="に も" userId="35d19fb038c5639c" providerId="LiveId" clId="{DDD39553-7465-4A26-B289-3D8295224352}" dt="2022-09-02T00:32:27.488" v="350" actId="14100"/>
          <ac:spMkLst>
            <pc:docMk/>
            <pc:sldMk cId="902217571" sldId="264"/>
            <ac:spMk id="6" creationId="{00000000-0000-0000-0000-000000000000}"/>
          </ac:spMkLst>
        </pc:spChg>
        <pc:spChg chg="add mod">
          <ac:chgData name="に も" userId="35d19fb038c5639c" providerId="LiveId" clId="{DDD39553-7465-4A26-B289-3D8295224352}" dt="2022-09-02T00:26:17.879" v="145" actId="1076"/>
          <ac:spMkLst>
            <pc:docMk/>
            <pc:sldMk cId="902217571" sldId="264"/>
            <ac:spMk id="8" creationId="{4585C172-163F-6190-5DF6-682DFAE6A701}"/>
          </ac:spMkLst>
        </pc:spChg>
        <pc:spChg chg="add mod">
          <ac:chgData name="に も" userId="35d19fb038c5639c" providerId="LiveId" clId="{DDD39553-7465-4A26-B289-3D8295224352}" dt="2022-09-02T00:35:26.818" v="373" actId="692"/>
          <ac:spMkLst>
            <pc:docMk/>
            <pc:sldMk cId="902217571" sldId="264"/>
            <ac:spMk id="9" creationId="{E9863EE5-B8A3-59C6-7BAC-B87B35112857}"/>
          </ac:spMkLst>
        </pc:spChg>
        <pc:spChg chg="mod">
          <ac:chgData name="に も" userId="35d19fb038c5639c" providerId="LiveId" clId="{DDD39553-7465-4A26-B289-3D8295224352}" dt="2022-09-02T00:45:49.359" v="486"/>
          <ac:spMkLst>
            <pc:docMk/>
            <pc:sldMk cId="902217571" sldId="264"/>
            <ac:spMk id="11" creationId="{30FEEAA2-3B69-3C9D-0B40-F1EB8BBB35EB}"/>
          </ac:spMkLst>
        </pc:spChg>
        <pc:spChg chg="mod">
          <ac:chgData name="に も" userId="35d19fb038c5639c" providerId="LiveId" clId="{DDD39553-7465-4A26-B289-3D8295224352}" dt="2022-09-02T00:45:49.359" v="486"/>
          <ac:spMkLst>
            <pc:docMk/>
            <pc:sldMk cId="902217571" sldId="264"/>
            <ac:spMk id="12" creationId="{5688BED0-91C1-2C2E-AC4F-EEBED6934948}"/>
          </ac:spMkLst>
        </pc:spChg>
        <pc:grpChg chg="del mod">
          <ac:chgData name="に も" userId="35d19fb038c5639c" providerId="LiveId" clId="{DDD39553-7465-4A26-B289-3D8295224352}" dt="2022-09-02T00:45:48.969" v="485" actId="478"/>
          <ac:grpSpMkLst>
            <pc:docMk/>
            <pc:sldMk cId="902217571" sldId="264"/>
            <ac:grpSpMk id="3" creationId="{00000000-0000-0000-0000-000000000000}"/>
          </ac:grpSpMkLst>
        </pc:grpChg>
        <pc:grpChg chg="add mod">
          <ac:chgData name="に も" userId="35d19fb038c5639c" providerId="LiveId" clId="{DDD39553-7465-4A26-B289-3D8295224352}" dt="2022-09-02T00:46:23.665" v="493" actId="1076"/>
          <ac:grpSpMkLst>
            <pc:docMk/>
            <pc:sldMk cId="902217571" sldId="264"/>
            <ac:grpSpMk id="10" creationId="{4A816303-4744-82F0-3DC5-E8E5D860316C}"/>
          </ac:grpSpMkLst>
        </pc:grpChg>
      </pc:sldChg>
    </pc:docChg>
  </pc:docChgLst>
  <pc:docChgLst>
    <pc:chgData name="も に" userId="35d19fb038c5639c" providerId="LiveId" clId="{0A545296-1EB9-4D0B-8454-338FC17E19A2}"/>
    <pc:docChg chg="modSld">
      <pc:chgData name="も に" userId="35d19fb038c5639c" providerId="LiveId" clId="{0A545296-1EB9-4D0B-8454-338FC17E19A2}" dt="2024-05-21T09:19:46.774" v="7"/>
      <pc:docMkLst>
        <pc:docMk/>
      </pc:docMkLst>
      <pc:sldChg chg="modSp mod">
        <pc:chgData name="も に" userId="35d19fb038c5639c" providerId="LiveId" clId="{0A545296-1EB9-4D0B-8454-338FC17E19A2}" dt="2024-05-21T09:19:46.774" v="7"/>
        <pc:sldMkLst>
          <pc:docMk/>
          <pc:sldMk cId="1936714439" sldId="261"/>
        </pc:sldMkLst>
        <pc:spChg chg="mod">
          <ac:chgData name="も に" userId="35d19fb038c5639c" providerId="LiveId" clId="{0A545296-1EB9-4D0B-8454-338FC17E19A2}" dt="2024-05-21T09:19:44.098" v="3"/>
          <ac:spMkLst>
            <pc:docMk/>
            <pc:sldMk cId="1936714439" sldId="261"/>
            <ac:spMk id="10" creationId="{01C18032-71D9-5ED5-7C38-1EDAE6EA287B}"/>
          </ac:spMkLst>
        </pc:spChg>
        <pc:spChg chg="mod">
          <ac:chgData name="も に" userId="35d19fb038c5639c" providerId="LiveId" clId="{0A545296-1EB9-4D0B-8454-338FC17E19A2}" dt="2024-05-21T09:19:46.774" v="7"/>
          <ac:spMkLst>
            <pc:docMk/>
            <pc:sldMk cId="1936714439" sldId="261"/>
            <ac:spMk id="39" creationId="{61882A4B-56D6-9EE2-5785-7DECA6653A53}"/>
          </ac:spMkLst>
        </pc:spChg>
      </pc:sldChg>
    </pc:docChg>
  </pc:docChgLst>
  <pc:docChgLst>
    <pc:chgData name="に も" userId="35d19fb038c5639c" providerId="LiveId" clId="{40027557-B23A-4F7A-866A-F88EB580FCA2}"/>
    <pc:docChg chg="undo redo custSel delSld modSld">
      <pc:chgData name="に も" userId="35d19fb038c5639c" providerId="LiveId" clId="{40027557-B23A-4F7A-866A-F88EB580FCA2}" dt="2022-09-03T01:16:16.794" v="10" actId="478"/>
      <pc:docMkLst>
        <pc:docMk/>
      </pc:docMkLst>
      <pc:sldChg chg="del">
        <pc:chgData name="に も" userId="35d19fb038c5639c" providerId="LiveId" clId="{40027557-B23A-4F7A-866A-F88EB580FCA2}" dt="2022-09-02T09:10:57.752" v="0" actId="47"/>
        <pc:sldMkLst>
          <pc:docMk/>
          <pc:sldMk cId="60463498" sldId="256"/>
        </pc:sldMkLst>
      </pc:sldChg>
      <pc:sldChg chg="del">
        <pc:chgData name="に も" userId="35d19fb038c5639c" providerId="LiveId" clId="{40027557-B23A-4F7A-866A-F88EB580FCA2}" dt="2022-09-02T09:10:57.752" v="0" actId="47"/>
        <pc:sldMkLst>
          <pc:docMk/>
          <pc:sldMk cId="1615235193" sldId="257"/>
        </pc:sldMkLst>
      </pc:sldChg>
      <pc:sldChg chg="del">
        <pc:chgData name="に も" userId="35d19fb038c5639c" providerId="LiveId" clId="{40027557-B23A-4F7A-866A-F88EB580FCA2}" dt="2022-09-02T09:10:57.752" v="0" actId="47"/>
        <pc:sldMkLst>
          <pc:docMk/>
          <pc:sldMk cId="1049241980" sldId="258"/>
        </pc:sldMkLst>
      </pc:sldChg>
      <pc:sldChg chg="del">
        <pc:chgData name="に も" userId="35d19fb038c5639c" providerId="LiveId" clId="{40027557-B23A-4F7A-866A-F88EB580FCA2}" dt="2022-09-02T09:10:57.752" v="0" actId="47"/>
        <pc:sldMkLst>
          <pc:docMk/>
          <pc:sldMk cId="1081127860" sldId="259"/>
        </pc:sldMkLst>
      </pc:sldChg>
      <pc:sldChg chg="del">
        <pc:chgData name="に も" userId="35d19fb038c5639c" providerId="LiveId" clId="{40027557-B23A-4F7A-866A-F88EB580FCA2}" dt="2022-09-02T09:11:00.469" v="1" actId="47"/>
        <pc:sldMkLst>
          <pc:docMk/>
          <pc:sldMk cId="1202766670" sldId="260"/>
        </pc:sldMkLst>
      </pc:sldChg>
      <pc:sldChg chg="addSp delSp modSp mod">
        <pc:chgData name="に も" userId="35d19fb038c5639c" providerId="LiveId" clId="{40027557-B23A-4F7A-866A-F88EB580FCA2}" dt="2022-09-03T01:16:16.794" v="10" actId="478"/>
        <pc:sldMkLst>
          <pc:docMk/>
          <pc:sldMk cId="1936714439" sldId="261"/>
        </pc:sldMkLst>
        <pc:spChg chg="ord">
          <ac:chgData name="に も" userId="35d19fb038c5639c" providerId="LiveId" clId="{40027557-B23A-4F7A-866A-F88EB580FCA2}" dt="2022-09-03T01:15:10.784" v="3" actId="167"/>
          <ac:spMkLst>
            <pc:docMk/>
            <pc:sldMk cId="1936714439" sldId="261"/>
            <ac:spMk id="4" creationId="{00000000-0000-0000-0000-000000000000}"/>
          </ac:spMkLst>
        </pc:spChg>
        <pc:spChg chg="del">
          <ac:chgData name="に も" userId="35d19fb038c5639c" providerId="LiveId" clId="{40027557-B23A-4F7A-866A-F88EB580FCA2}" dt="2022-09-03T01:15:52.232" v="7" actId="478"/>
          <ac:spMkLst>
            <pc:docMk/>
            <pc:sldMk cId="1936714439" sldId="261"/>
            <ac:spMk id="5" creationId="{00000000-0000-0000-0000-000000000000}"/>
          </ac:spMkLst>
        </pc:spChg>
        <pc:spChg chg="add del">
          <ac:chgData name="に も" userId="35d19fb038c5639c" providerId="LiveId" clId="{40027557-B23A-4F7A-866A-F88EB580FCA2}" dt="2022-09-03T01:15:37.375" v="6" actId="478"/>
          <ac:spMkLst>
            <pc:docMk/>
            <pc:sldMk cId="1936714439" sldId="261"/>
            <ac:spMk id="6" creationId="{00000000-0000-0000-0000-000000000000}"/>
          </ac:spMkLst>
        </pc:spChg>
        <pc:spChg chg="del">
          <ac:chgData name="に も" userId="35d19fb038c5639c" providerId="LiveId" clId="{40027557-B23A-4F7A-866A-F88EB580FCA2}" dt="2022-09-03T01:16:16.794" v="10" actId="478"/>
          <ac:spMkLst>
            <pc:docMk/>
            <pc:sldMk cId="1936714439" sldId="261"/>
            <ac:spMk id="34" creationId="{70DA4B0C-23B6-0D15-8B75-FBF4374447E9}"/>
          </ac:spMkLst>
        </pc:spChg>
        <pc:spChg chg="del">
          <ac:chgData name="に も" userId="35d19fb038c5639c" providerId="LiveId" clId="{40027557-B23A-4F7A-866A-F88EB580FCA2}" dt="2022-09-03T01:16:07.548" v="9" actId="478"/>
          <ac:spMkLst>
            <pc:docMk/>
            <pc:sldMk cId="1936714439" sldId="261"/>
            <ac:spMk id="35" creationId="{4635DAE8-E5CE-D966-FA9D-2089285C0278}"/>
          </ac:spMkLst>
        </pc:spChg>
        <pc:spChg chg="ord">
          <ac:chgData name="に も" userId="35d19fb038c5639c" providerId="LiveId" clId="{40027557-B23A-4F7A-866A-F88EB580FCA2}" dt="2022-09-03T01:15:55.621" v="8" actId="167"/>
          <ac:spMkLst>
            <pc:docMk/>
            <pc:sldMk cId="1936714439" sldId="261"/>
            <ac:spMk id="36" creationId="{CB78833A-7992-5C57-5B11-4816F288BF67}"/>
          </ac:spMkLst>
        </pc:spChg>
      </pc:sldChg>
      <pc:sldChg chg="del">
        <pc:chgData name="に も" userId="35d19fb038c5639c" providerId="LiveId" clId="{40027557-B23A-4F7A-866A-F88EB580FCA2}" dt="2022-09-02T09:11:03.030" v="2" actId="47"/>
        <pc:sldMkLst>
          <pc:docMk/>
          <pc:sldMk cId="175761320" sldId="262"/>
        </pc:sldMkLst>
      </pc:sldChg>
      <pc:sldChg chg="del">
        <pc:chgData name="に も" userId="35d19fb038c5639c" providerId="LiveId" clId="{40027557-B23A-4F7A-866A-F88EB580FCA2}" dt="2022-09-02T09:11:03.030" v="2" actId="47"/>
        <pc:sldMkLst>
          <pc:docMk/>
          <pc:sldMk cId="2196917041" sldId="263"/>
        </pc:sldMkLst>
      </pc:sldChg>
      <pc:sldChg chg="del">
        <pc:chgData name="に も" userId="35d19fb038c5639c" providerId="LiveId" clId="{40027557-B23A-4F7A-866A-F88EB580FCA2}" dt="2022-09-02T09:11:03.030" v="2" actId="47"/>
        <pc:sldMkLst>
          <pc:docMk/>
          <pc:sldMk cId="902217571" sldId="264"/>
        </pc:sldMkLst>
      </pc:sldChg>
    </pc:docChg>
  </pc:docChgLst>
  <pc:docChgLst>
    <pc:chgData name="に も" userId="35d19fb038c5639c" providerId="LiveId" clId="{86B5FDBC-5ED0-415C-A43F-31D16987373D}"/>
    <pc:docChg chg="undo custSel addSld delSld modSld">
      <pc:chgData name="に も" userId="35d19fb038c5639c" providerId="LiveId" clId="{86B5FDBC-5ED0-415C-A43F-31D16987373D}" dt="2022-09-02T09:03:37.627" v="2760" actId="1038"/>
      <pc:docMkLst>
        <pc:docMk/>
      </pc:docMkLst>
      <pc:sldChg chg="addSp delSp modSp mod setBg">
        <pc:chgData name="に も" userId="35d19fb038c5639c" providerId="LiveId" clId="{86B5FDBC-5ED0-415C-A43F-31D16987373D}" dt="2022-09-02T09:01:35.161" v="2711" actId="1036"/>
        <pc:sldMkLst>
          <pc:docMk/>
          <pc:sldMk cId="60463498" sldId="256"/>
        </pc:sldMkLst>
        <pc:spChg chg="add 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2" creationId="{17301B33-33B9-DCED-E1EC-5F76710C9977}"/>
          </ac:spMkLst>
        </pc:spChg>
        <pc:spChg chg="add 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3" creationId="{89C46514-49C1-ADC3-A19B-3260CAE300FA}"/>
          </ac:spMkLst>
        </pc:spChg>
        <pc:spChg chg="add 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7" creationId="{8A7A8802-13EC-C335-674D-17CF4B0C896B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8" creationId="{30040002-1678-B28C-7BF1-6C3289FBC3DC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9" creationId="{675196F9-CB84-05A8-FCE8-382E8D62D688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10" creationId="{2626E9ED-1C98-9AA9-6C80-5231EFC7A640}"/>
          </ac:spMkLst>
        </pc:spChg>
        <pc:spChg chg="add 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12" creationId="{81392420-52CD-3245-75F0-E92AB9098177}"/>
          </ac:spMkLst>
        </pc:spChg>
        <pc:spChg chg="add del mod ord topLvl">
          <ac:chgData name="に も" userId="35d19fb038c5639c" providerId="LiveId" clId="{86B5FDBC-5ED0-415C-A43F-31D16987373D}" dt="2022-09-02T08:59:53.324" v="2667" actId="478"/>
          <ac:spMkLst>
            <pc:docMk/>
            <pc:sldMk cId="60463498" sldId="256"/>
            <ac:spMk id="13" creationId="{309AA2D4-E142-6FE3-492A-147A640D31A2}"/>
          </ac:spMkLst>
        </pc:spChg>
        <pc:spChg chg="add mod">
          <ac:chgData name="に も" userId="35d19fb038c5639c" providerId="LiveId" clId="{86B5FDBC-5ED0-415C-A43F-31D16987373D}" dt="2022-09-02T08:52:09.763" v="2358" actId="1076"/>
          <ac:spMkLst>
            <pc:docMk/>
            <pc:sldMk cId="60463498" sldId="256"/>
            <ac:spMk id="14" creationId="{1B7A7AC5-4AAF-AD4E-3744-A9CF85D62072}"/>
          </ac:spMkLst>
        </pc:spChg>
        <pc:spChg chg="add del mod">
          <ac:chgData name="に も" userId="35d19fb038c5639c" providerId="LiveId" clId="{86B5FDBC-5ED0-415C-A43F-31D16987373D}" dt="2022-09-02T08:42:21.780" v="1934" actId="478"/>
          <ac:spMkLst>
            <pc:docMk/>
            <pc:sldMk cId="60463498" sldId="256"/>
            <ac:spMk id="14" creationId="{28048E47-1697-3DC4-3AD3-6584FC6993F1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25" creationId="{A19B0076-0EAA-1FD6-BAC0-865767712881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26" creationId="{7FDC3E47-60A2-479A-8DBC-A11DEA29C06C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27" creationId="{627DF41B-D659-73D7-BE58-028B672B16C4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33" creationId="{EB9DF3F7-E211-CECA-148D-B7DB71D54730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34" creationId="{F5452FBF-A8C3-7635-1DEB-FE9D6F32A990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41" creationId="{F1D6A64E-C591-B8D1-72D2-81F552347B6D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42" creationId="{D59E5C32-F2E2-B311-C959-460C517CA722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44" creationId="{9A9C4685-3281-F2CE-F3A0-1A3FA9819D3C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45" creationId="{D124E019-D7C3-1A04-0E85-2D6F49E14EBC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46" creationId="{53D9213A-7799-2757-C3AE-989892A56AE4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47" creationId="{FC386EF7-2333-0271-1530-56148633C9C0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48" creationId="{3135AB32-AB7E-8D8F-5100-10F7E223A5BE}"/>
          </ac:spMkLst>
        </pc:spChg>
        <pc:spChg chg="mod">
          <ac:chgData name="に も" userId="35d19fb038c5639c" providerId="LiveId" clId="{86B5FDBC-5ED0-415C-A43F-31D16987373D}" dt="2022-09-02T08:28:23.627" v="1598" actId="1036"/>
          <ac:spMkLst>
            <pc:docMk/>
            <pc:sldMk cId="60463498" sldId="256"/>
            <ac:spMk id="49" creationId="{9E3E26F1-4C8E-2451-3230-7F6A7C90801D}"/>
          </ac:spMkLst>
        </pc:spChg>
        <pc:spChg chg="mod">
          <ac:chgData name="に も" userId="35d19fb038c5639c" providerId="LiveId" clId="{86B5FDBC-5ED0-415C-A43F-31D16987373D}" dt="2022-09-02T08:25:12.477" v="1566" actId="207"/>
          <ac:spMkLst>
            <pc:docMk/>
            <pc:sldMk cId="60463498" sldId="256"/>
            <ac:spMk id="52" creationId="{310499D9-A2CD-5995-929B-29C76929E659}"/>
          </ac:spMkLst>
        </pc:spChg>
        <pc:grpChg chg="add del mod">
          <ac:chgData name="に も" userId="35d19fb038c5639c" providerId="LiveId" clId="{86B5FDBC-5ED0-415C-A43F-31D16987373D}" dt="2022-09-02T08:59:53.324" v="2667" actId="478"/>
          <ac:grpSpMkLst>
            <pc:docMk/>
            <pc:sldMk cId="60463498" sldId="256"/>
            <ac:grpSpMk id="15" creationId="{70319D24-2B3C-630E-5A50-31EEDF482329}"/>
          </ac:grpSpMkLst>
        </pc:grpChg>
        <pc:grpChg chg="mod">
          <ac:chgData name="に も" userId="35d19fb038c5639c" providerId="LiveId" clId="{86B5FDBC-5ED0-415C-A43F-31D16987373D}" dt="2022-09-02T08:28:23.627" v="1598" actId="1036"/>
          <ac:grpSpMkLst>
            <pc:docMk/>
            <pc:sldMk cId="60463498" sldId="256"/>
            <ac:grpSpMk id="19" creationId="{3E19EA38-B44D-75D4-F685-4895AF10B882}"/>
          </ac:grpSpMkLst>
        </pc:grpChg>
        <pc:grpChg chg="mod">
          <ac:chgData name="に も" userId="35d19fb038c5639c" providerId="LiveId" clId="{86B5FDBC-5ED0-415C-A43F-31D16987373D}" dt="2022-09-02T08:28:23.627" v="1598" actId="1036"/>
          <ac:grpSpMkLst>
            <pc:docMk/>
            <pc:sldMk cId="60463498" sldId="256"/>
            <ac:grpSpMk id="20" creationId="{42513247-7733-F537-6020-F42776F8BB7C}"/>
          </ac:grpSpMkLst>
        </pc:grpChg>
        <pc:grpChg chg="mod">
          <ac:chgData name="に も" userId="35d19fb038c5639c" providerId="LiveId" clId="{86B5FDBC-5ED0-415C-A43F-31D16987373D}" dt="2022-09-02T08:28:23.627" v="1598" actId="1036"/>
          <ac:grpSpMkLst>
            <pc:docMk/>
            <pc:sldMk cId="60463498" sldId="256"/>
            <ac:grpSpMk id="28" creationId="{EEBEE0A1-642F-7A37-F904-6603EABE5962}"/>
          </ac:grpSpMkLst>
        </pc:grpChg>
        <pc:grpChg chg="mod">
          <ac:chgData name="に も" userId="35d19fb038c5639c" providerId="LiveId" clId="{86B5FDBC-5ED0-415C-A43F-31D16987373D}" dt="2022-09-02T08:28:23.627" v="1598" actId="1036"/>
          <ac:grpSpMkLst>
            <pc:docMk/>
            <pc:sldMk cId="60463498" sldId="256"/>
            <ac:grpSpMk id="36" creationId="{A7D34D62-6809-099E-420C-9C42BFE28DFB}"/>
          </ac:grpSpMkLst>
        </pc:grpChg>
        <pc:grpChg chg="mod topLvl">
          <ac:chgData name="に も" userId="35d19fb038c5639c" providerId="LiveId" clId="{86B5FDBC-5ED0-415C-A43F-31D16987373D}" dt="2022-09-02T09:01:35.161" v="2711" actId="1036"/>
          <ac:grpSpMkLst>
            <pc:docMk/>
            <pc:sldMk cId="60463498" sldId="256"/>
            <ac:grpSpMk id="54" creationId="{7946CE97-1911-C107-2C9D-A87D5C7521C5}"/>
          </ac:grpSpMkLst>
        </pc:grpChg>
      </pc:sldChg>
      <pc:sldChg chg="addSp delSp modSp mod setBg">
        <pc:chgData name="に も" userId="35d19fb038c5639c" providerId="LiveId" clId="{86B5FDBC-5ED0-415C-A43F-31D16987373D}" dt="2022-09-02T09:01:41.152" v="2713"/>
        <pc:sldMkLst>
          <pc:docMk/>
          <pc:sldMk cId="1615235193" sldId="257"/>
        </pc:sldMkLst>
        <pc:spChg chg="add 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2" creationId="{0FA39B31-DCCE-F156-19AA-D1C4652CEB68}"/>
          </ac:spMkLst>
        </pc:spChg>
        <pc:spChg chg="add 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3" creationId="{8A40075D-4D55-EF6E-2182-18126161AC52}"/>
          </ac:spMkLst>
        </pc:spChg>
        <pc:spChg chg="add 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7" creationId="{CED1E9C8-A0F5-E816-0F11-A6A9E1DBC952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8" creationId="{DCF1443B-D64A-158E-C1E6-3972A92D8EA7}"/>
          </ac:spMkLst>
        </pc:spChg>
        <pc:spChg chg="add 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9" creationId="{6BDA43CE-E4F2-91F5-216C-5DE94CE2E1D3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12" creationId="{9577676B-E108-14AD-A485-84E33B84E688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13" creationId="{AC351B2E-BCBD-2322-A478-2A1757DD0B31}"/>
          </ac:spMkLst>
        </pc:spChg>
        <pc:spChg chg="mod">
          <ac:chgData name="に も" userId="35d19fb038c5639c" providerId="LiveId" clId="{86B5FDBC-5ED0-415C-A43F-31D16987373D}" dt="2022-09-02T08:34:10.213" v="1689"/>
          <ac:spMkLst>
            <pc:docMk/>
            <pc:sldMk cId="1615235193" sldId="257"/>
            <ac:spMk id="14" creationId="{955ABA75-3CCA-7D4F-1D34-1CA92982CC2B}"/>
          </ac:spMkLst>
        </pc:spChg>
        <pc:spChg chg="mod">
          <ac:chgData name="に も" userId="35d19fb038c5639c" providerId="LiveId" clId="{86B5FDBC-5ED0-415C-A43F-31D16987373D}" dt="2022-09-02T08:34:10.213" v="1689"/>
          <ac:spMkLst>
            <pc:docMk/>
            <pc:sldMk cId="1615235193" sldId="257"/>
            <ac:spMk id="16" creationId="{10B68A7B-3DA2-E431-59BA-14AF4E8C32CE}"/>
          </ac:spMkLst>
        </pc:spChg>
        <pc:spChg chg="add mod">
          <ac:chgData name="に も" userId="35d19fb038c5639c" providerId="LiveId" clId="{86B5FDBC-5ED0-415C-A43F-31D16987373D}" dt="2022-09-02T08:53:20.223" v="2394" actId="20577"/>
          <ac:spMkLst>
            <pc:docMk/>
            <pc:sldMk cId="1615235193" sldId="257"/>
            <ac:spMk id="17" creationId="{711E71D2-D0CC-93E7-F9B6-181106E74604}"/>
          </ac:spMkLst>
        </pc:spChg>
        <pc:spChg chg="mod">
          <ac:chgData name="に も" userId="35d19fb038c5639c" providerId="LiveId" clId="{86B5FDBC-5ED0-415C-A43F-31D16987373D}" dt="2022-09-02T09:00:33.870" v="2677"/>
          <ac:spMkLst>
            <pc:docMk/>
            <pc:sldMk cId="1615235193" sldId="257"/>
            <ac:spMk id="25" creationId="{61D1C753-8D66-4326-89F7-5837A91F08BA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26" creationId="{957B6579-5D5C-C2C1-4230-3FB51934CA95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27" creationId="{56BE9F2C-59AF-F1AF-EAC0-EC67863C35AC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34" creationId="{C930002A-BB37-A672-A876-6AC0F357930A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35" creationId="{101610FD-8564-8648-DEDF-958C852C1DE1}"/>
          </ac:spMkLst>
        </pc:spChg>
        <pc:spChg chg="add del mod">
          <ac:chgData name="に も" userId="35d19fb038c5639c" providerId="LiveId" clId="{86B5FDBC-5ED0-415C-A43F-31D16987373D}" dt="2022-09-02T08:42:19.768" v="1933" actId="478"/>
          <ac:spMkLst>
            <pc:docMk/>
            <pc:sldMk cId="1615235193" sldId="257"/>
            <ac:spMk id="41" creationId="{210BD55E-0336-F233-92CD-E139BEB39449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42" creationId="{C80BBDDF-9F9F-379E-2B96-6582D888EB04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43" creationId="{36FD4A5D-E11A-5BB1-9B13-E96649D566A0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44" creationId="{40A969A5-CFEB-4C8E-D653-3A79CD450ECE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45" creationId="{AD0D5D9A-6ED2-10CF-E4EC-8931D093807F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46" creationId="{611A9F3D-BF5E-397B-8306-DA0BE3C238E7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47" creationId="{1B478E9D-C177-B722-F1C4-3D49AB2F0733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48" creationId="{755198A6-3CD1-3F19-8809-F809B7F01BF1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49" creationId="{306B856F-150F-3105-FD50-3B988BD0CF14}"/>
          </ac:spMkLst>
        </pc:spChg>
        <pc:spChg chg="mod">
          <ac:chgData name="に も" userId="35d19fb038c5639c" providerId="LiveId" clId="{86B5FDBC-5ED0-415C-A43F-31D16987373D}" dt="2022-09-02T08:51:44.396" v="2338" actId="1038"/>
          <ac:spMkLst>
            <pc:docMk/>
            <pc:sldMk cId="1615235193" sldId="257"/>
            <ac:spMk id="50" creationId="{6F3AD02B-91D3-1B68-E1C4-7DA50AF3C14F}"/>
          </ac:spMkLst>
        </pc:spChg>
        <pc:spChg chg="mod">
          <ac:chgData name="に も" userId="35d19fb038c5639c" providerId="LiveId" clId="{86B5FDBC-5ED0-415C-A43F-31D16987373D}" dt="2022-09-02T09:01:41.152" v="2713"/>
          <ac:spMkLst>
            <pc:docMk/>
            <pc:sldMk cId="1615235193" sldId="257"/>
            <ac:spMk id="52" creationId="{0CB1EAB1-3715-80BE-6DFC-F23E1E64BD0E}"/>
          </ac:spMkLst>
        </pc:spChg>
        <pc:grpChg chg="add del mod">
          <ac:chgData name="に も" userId="35d19fb038c5639c" providerId="LiveId" clId="{86B5FDBC-5ED0-415C-A43F-31D16987373D}" dt="2022-09-02T08:59:59.421" v="2668" actId="478"/>
          <ac:grpSpMkLst>
            <pc:docMk/>
            <pc:sldMk cId="1615235193" sldId="257"/>
            <ac:grpSpMk id="10" creationId="{2A0F0E78-128F-DAC5-ACBF-BB406B5863A1}"/>
          </ac:grpSpMkLst>
        </pc:grpChg>
        <pc:grpChg chg="mod">
          <ac:chgData name="に も" userId="35d19fb038c5639c" providerId="LiveId" clId="{86B5FDBC-5ED0-415C-A43F-31D16987373D}" dt="2022-09-02T08:34:10.213" v="1689"/>
          <ac:grpSpMkLst>
            <pc:docMk/>
            <pc:sldMk cId="1615235193" sldId="257"/>
            <ac:grpSpMk id="15" creationId="{084A6092-494D-B242-1E5F-29A24965B569}"/>
          </ac:grpSpMkLst>
        </pc:grpChg>
        <pc:grpChg chg="del">
          <ac:chgData name="に も" userId="35d19fb038c5639c" providerId="LiveId" clId="{86B5FDBC-5ED0-415C-A43F-31D16987373D}" dt="2022-09-02T08:33:23.598" v="1682" actId="478"/>
          <ac:grpSpMkLst>
            <pc:docMk/>
            <pc:sldMk cId="1615235193" sldId="257"/>
            <ac:grpSpMk id="17" creationId="{510FA9C9-82B1-A922-BB02-5D9A73F0F5EC}"/>
          </ac:grpSpMkLst>
        </pc:grpChg>
        <pc:grpChg chg="add del mod">
          <ac:chgData name="に も" userId="35d19fb038c5639c" providerId="LiveId" clId="{86B5FDBC-5ED0-415C-A43F-31D16987373D}" dt="2022-09-02T09:01:40.261" v="2712" actId="478"/>
          <ac:grpSpMkLst>
            <pc:docMk/>
            <pc:sldMk cId="1615235193" sldId="257"/>
            <ac:grpSpMk id="18" creationId="{BA235FA3-BE17-8C26-C75D-977BCDB89164}"/>
          </ac:grpSpMkLst>
        </pc:grpChg>
        <pc:grpChg chg="mod">
          <ac:chgData name="に も" userId="35d19fb038c5639c" providerId="LiveId" clId="{86B5FDBC-5ED0-415C-A43F-31D16987373D}" dt="2022-09-02T08:51:44.396" v="2338" actId="1038"/>
          <ac:grpSpMkLst>
            <pc:docMk/>
            <pc:sldMk cId="1615235193" sldId="257"/>
            <ac:grpSpMk id="19" creationId="{0EC1C84D-F283-0040-94A4-97085F7B0DF6}"/>
          </ac:grpSpMkLst>
        </pc:grpChg>
        <pc:grpChg chg="mod">
          <ac:chgData name="に も" userId="35d19fb038c5639c" providerId="LiveId" clId="{86B5FDBC-5ED0-415C-A43F-31D16987373D}" dt="2022-09-02T08:51:44.396" v="2338" actId="1038"/>
          <ac:grpSpMkLst>
            <pc:docMk/>
            <pc:sldMk cId="1615235193" sldId="257"/>
            <ac:grpSpMk id="20" creationId="{8198F04A-DCA5-D28E-55B1-B4A9CF9A3936}"/>
          </ac:grpSpMkLst>
        </pc:grpChg>
        <pc:grpChg chg="mod">
          <ac:chgData name="に も" userId="35d19fb038c5639c" providerId="LiveId" clId="{86B5FDBC-5ED0-415C-A43F-31D16987373D}" dt="2022-09-02T08:51:44.396" v="2338" actId="1038"/>
          <ac:grpSpMkLst>
            <pc:docMk/>
            <pc:sldMk cId="1615235193" sldId="257"/>
            <ac:grpSpMk id="28" creationId="{9B0C7F10-9786-1383-449F-8DA369E38004}"/>
          </ac:grpSpMkLst>
        </pc:grpChg>
        <pc:grpChg chg="mod">
          <ac:chgData name="に も" userId="35d19fb038c5639c" providerId="LiveId" clId="{86B5FDBC-5ED0-415C-A43F-31D16987373D}" dt="2022-09-02T08:51:44.396" v="2338" actId="1038"/>
          <ac:grpSpMkLst>
            <pc:docMk/>
            <pc:sldMk cId="1615235193" sldId="257"/>
            <ac:grpSpMk id="36" creationId="{40E79838-26C2-A88A-4E7F-0FF088CE058C}"/>
          </ac:grpSpMkLst>
        </pc:grpChg>
        <pc:grpChg chg="add mod">
          <ac:chgData name="に も" userId="35d19fb038c5639c" providerId="LiveId" clId="{86B5FDBC-5ED0-415C-A43F-31D16987373D}" dt="2022-09-02T09:01:41.152" v="2713"/>
          <ac:grpSpMkLst>
            <pc:docMk/>
            <pc:sldMk cId="1615235193" sldId="257"/>
            <ac:grpSpMk id="51" creationId="{ECC2128F-ACA9-678B-8CA4-8C31882B1E79}"/>
          </ac:grpSpMkLst>
        </pc:grpChg>
        <pc:picChg chg="mod">
          <ac:chgData name="に も" userId="35d19fb038c5639c" providerId="LiveId" clId="{86B5FDBC-5ED0-415C-A43F-31D16987373D}" dt="2022-09-02T08:34:10.213" v="1689"/>
          <ac:picMkLst>
            <pc:docMk/>
            <pc:sldMk cId="1615235193" sldId="257"/>
            <ac:picMk id="33" creationId="{D3A62913-9B27-5D44-8724-B8DA43B66301}"/>
          </ac:picMkLst>
        </pc:picChg>
        <pc:picChg chg="mod">
          <ac:chgData name="に も" userId="35d19fb038c5639c" providerId="LiveId" clId="{86B5FDBC-5ED0-415C-A43F-31D16987373D}" dt="2022-09-02T09:00:33.870" v="2677"/>
          <ac:picMkLst>
            <pc:docMk/>
            <pc:sldMk cId="1615235193" sldId="257"/>
            <ac:picMk id="41" creationId="{E60D41D1-6D88-C462-39E9-132C79978D9B}"/>
          </ac:picMkLst>
        </pc:picChg>
        <pc:picChg chg="mod">
          <ac:chgData name="に も" userId="35d19fb038c5639c" providerId="LiveId" clId="{86B5FDBC-5ED0-415C-A43F-31D16987373D}" dt="2022-09-02T09:01:41.152" v="2713"/>
          <ac:picMkLst>
            <pc:docMk/>
            <pc:sldMk cId="1615235193" sldId="257"/>
            <ac:picMk id="53" creationId="{32ED7D7A-FBE0-119B-B28B-A5238651DA3A}"/>
          </ac:picMkLst>
        </pc:picChg>
      </pc:sldChg>
      <pc:sldChg chg="addSp delSp modSp mod setBg">
        <pc:chgData name="に も" userId="35d19fb038c5639c" providerId="LiveId" clId="{86B5FDBC-5ED0-415C-A43F-31D16987373D}" dt="2022-09-02T09:01:44.088" v="2715"/>
        <pc:sldMkLst>
          <pc:docMk/>
          <pc:sldMk cId="1049241980" sldId="258"/>
        </pc:sldMkLst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2" creationId="{350DC682-E6F8-0E4A-5A3E-E1BE70DBB4ED}"/>
          </ac:spMkLst>
        </pc:spChg>
        <pc:spChg chg="add del 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3" creationId="{42C9C47E-ACFF-16A6-F1DC-006F8D382D89}"/>
          </ac:spMkLst>
        </pc:spChg>
        <pc:spChg chg="add 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7" creationId="{288A18D5-5BDC-752F-D359-0BA995D6F650}"/>
          </ac:spMkLst>
        </pc:spChg>
        <pc:spChg chg="add 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8" creationId="{DB902524-B512-4378-879F-2812F8CF422D}"/>
          </ac:spMkLst>
        </pc:spChg>
        <pc:spChg chg="add 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9" creationId="{E59028D3-2759-D1E6-8D32-1560434EF479}"/>
          </ac:spMkLst>
        </pc:spChg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10" creationId="{D22677A7-3150-DC85-A1DE-CF9B1F2C89A8}"/>
          </ac:spMkLst>
        </pc:spChg>
        <pc:spChg chg="add 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12" creationId="{1BE42A19-E7AE-8FBB-8621-809304E02F4F}"/>
          </ac:spMkLst>
        </pc:spChg>
        <pc:spChg chg="mod">
          <ac:chgData name="に も" userId="35d19fb038c5639c" providerId="LiveId" clId="{86B5FDBC-5ED0-415C-A43F-31D16987373D}" dt="2022-09-02T08:34:11.467" v="1690"/>
          <ac:spMkLst>
            <pc:docMk/>
            <pc:sldMk cId="1049241980" sldId="258"/>
            <ac:spMk id="14" creationId="{FC965696-81D3-0F12-8A4E-A2AE6957B1E1}"/>
          </ac:spMkLst>
        </pc:spChg>
        <pc:spChg chg="mod">
          <ac:chgData name="に も" userId="35d19fb038c5639c" providerId="LiveId" clId="{86B5FDBC-5ED0-415C-A43F-31D16987373D}" dt="2022-09-02T08:34:11.467" v="1690"/>
          <ac:spMkLst>
            <pc:docMk/>
            <pc:sldMk cId="1049241980" sldId="258"/>
            <ac:spMk id="16" creationId="{1C24D3C3-A5B3-F866-3772-7ABB6D17DD66}"/>
          </ac:spMkLst>
        </pc:spChg>
        <pc:spChg chg="add mod">
          <ac:chgData name="に も" userId="35d19fb038c5639c" providerId="LiveId" clId="{86B5FDBC-5ED0-415C-A43F-31D16987373D}" dt="2022-09-02T08:53:16.255" v="2393" actId="20577"/>
          <ac:spMkLst>
            <pc:docMk/>
            <pc:sldMk cId="1049241980" sldId="258"/>
            <ac:spMk id="18" creationId="{04E57E28-D4FA-D59F-140B-1BC7F334E8D9}"/>
          </ac:spMkLst>
        </pc:spChg>
        <pc:spChg chg="add del mod">
          <ac:chgData name="に も" userId="35d19fb038c5639c" providerId="LiveId" clId="{86B5FDBC-5ED0-415C-A43F-31D16987373D}" dt="2022-09-02T08:42:18.396" v="1932" actId="478"/>
          <ac:spMkLst>
            <pc:docMk/>
            <pc:sldMk cId="1049241980" sldId="258"/>
            <ac:spMk id="18" creationId="{B9A310D3-AEF7-35DC-21F6-F21233B5ECE5}"/>
          </ac:spMkLst>
        </pc:spChg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25" creationId="{32E3330F-96FD-FA32-F073-01DAF71F2A5C}"/>
          </ac:spMkLst>
        </pc:spChg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26" creationId="{5CBAFFA9-11C9-C021-7483-E56A38EF41CE}"/>
          </ac:spMkLst>
        </pc:spChg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27" creationId="{1F844EBF-EBC3-EF7C-20D1-2993F25730F1}"/>
          </ac:spMkLst>
        </pc:spChg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33" creationId="{D0D2FE26-D628-962C-4007-B6D062C8B399}"/>
          </ac:spMkLst>
        </pc:spChg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34" creationId="{7EE02419-989B-A24D-7FFF-09D703019A16}"/>
          </ac:spMkLst>
        </pc:spChg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35" creationId="{53F27753-F2B5-3373-E8E7-892655968436}"/>
          </ac:spMkLst>
        </pc:spChg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41" creationId="{6984762C-12A9-85DD-CCC0-44AAA4EAC03E}"/>
          </ac:spMkLst>
        </pc:spChg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42" creationId="{B92E8326-34D9-BD5B-3D69-139F41C4396D}"/>
          </ac:spMkLst>
        </pc:spChg>
        <pc:spChg chg="mod">
          <ac:chgData name="に も" userId="35d19fb038c5639c" providerId="LiveId" clId="{86B5FDBC-5ED0-415C-A43F-31D16987373D}" dt="2022-09-02T08:46:27.179" v="2138" actId="1037"/>
          <ac:spMkLst>
            <pc:docMk/>
            <pc:sldMk cId="1049241980" sldId="258"/>
            <ac:spMk id="43" creationId="{4A163D9F-D650-88C5-2EE2-5B6CD4DA40D8}"/>
          </ac:spMkLst>
        </pc:spChg>
        <pc:spChg chg="mod">
          <ac:chgData name="に も" userId="35d19fb038c5639c" providerId="LiveId" clId="{86B5FDBC-5ED0-415C-A43F-31D16987373D}" dt="2022-09-02T09:00:37.698" v="2679"/>
          <ac:spMkLst>
            <pc:docMk/>
            <pc:sldMk cId="1049241980" sldId="258"/>
            <ac:spMk id="45" creationId="{E54F80CA-5CA3-69FE-8B89-88CD9687DA8B}"/>
          </ac:spMkLst>
        </pc:spChg>
        <pc:spChg chg="mod">
          <ac:chgData name="に も" userId="35d19fb038c5639c" providerId="LiveId" clId="{86B5FDBC-5ED0-415C-A43F-31D16987373D}" dt="2022-09-02T09:01:44.088" v="2715"/>
          <ac:spMkLst>
            <pc:docMk/>
            <pc:sldMk cId="1049241980" sldId="258"/>
            <ac:spMk id="48" creationId="{5F99799C-9CCC-7AD0-1BEF-1BC51FCEFC4C}"/>
          </ac:spMkLst>
        </pc:spChg>
        <pc:grpChg chg="add del mod">
          <ac:chgData name="に も" userId="35d19fb038c5639c" providerId="LiveId" clId="{86B5FDBC-5ED0-415C-A43F-31D16987373D}" dt="2022-09-02T09:00:36.648" v="2678" actId="478"/>
          <ac:grpSpMkLst>
            <pc:docMk/>
            <pc:sldMk cId="1049241980" sldId="258"/>
            <ac:grpSpMk id="13" creationId="{FE2C13FF-5D1E-CEEF-B97E-652BB3761939}"/>
          </ac:grpSpMkLst>
        </pc:grpChg>
        <pc:grpChg chg="mod">
          <ac:chgData name="に も" userId="35d19fb038c5639c" providerId="LiveId" clId="{86B5FDBC-5ED0-415C-A43F-31D16987373D}" dt="2022-09-02T08:34:11.467" v="1690"/>
          <ac:grpSpMkLst>
            <pc:docMk/>
            <pc:sldMk cId="1049241980" sldId="258"/>
            <ac:grpSpMk id="15" creationId="{5A87CC71-03D6-5B6B-EA20-DD6C560540EC}"/>
          </ac:grpSpMkLst>
        </pc:grpChg>
        <pc:grpChg chg="mod">
          <ac:chgData name="に も" userId="35d19fb038c5639c" providerId="LiveId" clId="{86B5FDBC-5ED0-415C-A43F-31D16987373D}" dt="2022-09-02T08:46:27.179" v="2138" actId="1037"/>
          <ac:grpSpMkLst>
            <pc:docMk/>
            <pc:sldMk cId="1049241980" sldId="258"/>
            <ac:grpSpMk id="19" creationId="{CB043355-B5E7-8C7C-DA64-6D798692A645}"/>
          </ac:grpSpMkLst>
        </pc:grpChg>
        <pc:grpChg chg="mod">
          <ac:chgData name="に も" userId="35d19fb038c5639c" providerId="LiveId" clId="{86B5FDBC-5ED0-415C-A43F-31D16987373D}" dt="2022-09-02T08:46:27.179" v="2138" actId="1037"/>
          <ac:grpSpMkLst>
            <pc:docMk/>
            <pc:sldMk cId="1049241980" sldId="258"/>
            <ac:grpSpMk id="20" creationId="{D852ADC4-2CF2-93C8-6970-F5B722B8DBA1}"/>
          </ac:grpSpMkLst>
        </pc:grpChg>
        <pc:grpChg chg="mod">
          <ac:chgData name="に も" userId="35d19fb038c5639c" providerId="LiveId" clId="{86B5FDBC-5ED0-415C-A43F-31D16987373D}" dt="2022-09-02T08:46:27.179" v="2138" actId="1037"/>
          <ac:grpSpMkLst>
            <pc:docMk/>
            <pc:sldMk cId="1049241980" sldId="258"/>
            <ac:grpSpMk id="28" creationId="{4024AD05-D7E2-5E9C-C704-22AA85FF8B1D}"/>
          </ac:grpSpMkLst>
        </pc:grpChg>
        <pc:grpChg chg="mod">
          <ac:chgData name="に も" userId="35d19fb038c5639c" providerId="LiveId" clId="{86B5FDBC-5ED0-415C-A43F-31D16987373D}" dt="2022-09-02T08:46:27.179" v="2138" actId="1037"/>
          <ac:grpSpMkLst>
            <pc:docMk/>
            <pc:sldMk cId="1049241980" sldId="258"/>
            <ac:grpSpMk id="36" creationId="{CC96D8F2-CD0C-E084-D536-FE92E8E0CC96}"/>
          </ac:grpSpMkLst>
        </pc:grpChg>
        <pc:grpChg chg="add del mod">
          <ac:chgData name="に も" userId="35d19fb038c5639c" providerId="LiveId" clId="{86B5FDBC-5ED0-415C-A43F-31D16987373D}" dt="2022-09-02T09:01:43.234" v="2714" actId="478"/>
          <ac:grpSpMkLst>
            <pc:docMk/>
            <pc:sldMk cId="1049241980" sldId="258"/>
            <ac:grpSpMk id="44" creationId="{D4CA937E-313F-6BD8-515E-BE0508F7EC78}"/>
          </ac:grpSpMkLst>
        </pc:grpChg>
        <pc:grpChg chg="add mod">
          <ac:chgData name="に も" userId="35d19fb038c5639c" providerId="LiveId" clId="{86B5FDBC-5ED0-415C-A43F-31D16987373D}" dt="2022-09-02T09:01:44.088" v="2715"/>
          <ac:grpSpMkLst>
            <pc:docMk/>
            <pc:sldMk cId="1049241980" sldId="258"/>
            <ac:grpSpMk id="47" creationId="{9B3CB895-ED95-CA04-6645-1E5F286BFBB3}"/>
          </ac:grpSpMkLst>
        </pc:grpChg>
        <pc:grpChg chg="del">
          <ac:chgData name="に も" userId="35d19fb038c5639c" providerId="LiveId" clId="{86B5FDBC-5ED0-415C-A43F-31D16987373D}" dt="2022-09-02T08:33:21.616" v="1681" actId="478"/>
          <ac:grpSpMkLst>
            <pc:docMk/>
            <pc:sldMk cId="1049241980" sldId="258"/>
            <ac:grpSpMk id="50" creationId="{5908B983-451B-785A-5249-60CEB89E7AE4}"/>
          </ac:grpSpMkLst>
        </pc:grpChg>
        <pc:picChg chg="mod">
          <ac:chgData name="に も" userId="35d19fb038c5639c" providerId="LiveId" clId="{86B5FDBC-5ED0-415C-A43F-31D16987373D}" dt="2022-09-02T08:34:11.467" v="1690"/>
          <ac:picMkLst>
            <pc:docMk/>
            <pc:sldMk cId="1049241980" sldId="258"/>
            <ac:picMk id="17" creationId="{F1056CA5-F81C-65B2-433A-783F69A84ACD}"/>
          </ac:picMkLst>
        </pc:picChg>
        <pc:picChg chg="mod">
          <ac:chgData name="に も" userId="35d19fb038c5639c" providerId="LiveId" clId="{86B5FDBC-5ED0-415C-A43F-31D16987373D}" dt="2022-09-02T09:00:37.698" v="2679"/>
          <ac:picMkLst>
            <pc:docMk/>
            <pc:sldMk cId="1049241980" sldId="258"/>
            <ac:picMk id="46" creationId="{5545C9CF-1141-2BCC-0E2A-7BF44AE38A3A}"/>
          </ac:picMkLst>
        </pc:picChg>
        <pc:picChg chg="mod">
          <ac:chgData name="に も" userId="35d19fb038c5639c" providerId="LiveId" clId="{86B5FDBC-5ED0-415C-A43F-31D16987373D}" dt="2022-09-02T09:01:44.088" v="2715"/>
          <ac:picMkLst>
            <pc:docMk/>
            <pc:sldMk cId="1049241980" sldId="258"/>
            <ac:picMk id="49" creationId="{0469BC7B-FD74-CFB9-A9CD-EB647A4A0E1F}"/>
          </ac:picMkLst>
        </pc:picChg>
      </pc:sldChg>
      <pc:sldChg chg="addSp delSp modSp mod setBg">
        <pc:chgData name="に も" userId="35d19fb038c5639c" providerId="LiveId" clId="{86B5FDBC-5ED0-415C-A43F-31D16987373D}" dt="2022-09-02T09:01:46.773" v="2717"/>
        <pc:sldMkLst>
          <pc:docMk/>
          <pc:sldMk cId="1081127860" sldId="259"/>
        </pc:sldMkLst>
        <pc:spChg chg="mod">
          <ac:chgData name="に も" userId="35d19fb038c5639c" providerId="LiveId" clId="{86B5FDBC-5ED0-415C-A43F-31D16987373D}" dt="2022-09-02T08:56:35.284" v="2592" actId="1037"/>
          <ac:spMkLst>
            <pc:docMk/>
            <pc:sldMk cId="1081127860" sldId="259"/>
            <ac:spMk id="2" creationId="{6F8CDFEA-4BE1-29C8-EB5B-7EEECFAAD6AF}"/>
          </ac:spMkLst>
        </pc:spChg>
        <pc:spChg chg="mod">
          <ac:chgData name="に も" userId="35d19fb038c5639c" providerId="LiveId" clId="{86B5FDBC-5ED0-415C-A43F-31D16987373D}" dt="2022-09-02T08:56:35.284" v="2592" actId="1037"/>
          <ac:spMkLst>
            <pc:docMk/>
            <pc:sldMk cId="1081127860" sldId="259"/>
            <ac:spMk id="3" creationId="{2038A058-B39F-D79F-8B72-551748D0444E}"/>
          </ac:spMkLst>
        </pc:spChg>
        <pc:spChg chg="add mod">
          <ac:chgData name="に も" userId="35d19fb038c5639c" providerId="LiveId" clId="{86B5FDBC-5ED0-415C-A43F-31D16987373D}" dt="2022-09-02T08:56:35.284" v="2592" actId="1037"/>
          <ac:spMkLst>
            <pc:docMk/>
            <pc:sldMk cId="1081127860" sldId="259"/>
            <ac:spMk id="5" creationId="{29C22A1C-589E-0D6F-1520-42BC8E339684}"/>
          </ac:spMkLst>
        </pc:spChg>
        <pc:spChg chg="add mod">
          <ac:chgData name="に も" userId="35d19fb038c5639c" providerId="LiveId" clId="{86B5FDBC-5ED0-415C-A43F-31D16987373D}" dt="2022-09-02T08:56:35.284" v="2592" actId="1037"/>
          <ac:spMkLst>
            <pc:docMk/>
            <pc:sldMk cId="1081127860" sldId="259"/>
            <ac:spMk id="7" creationId="{84DC98C2-97B0-096D-12E7-4107AE294EA3}"/>
          </ac:spMkLst>
        </pc:spChg>
        <pc:spChg chg="add del mod ord">
          <ac:chgData name="に も" userId="35d19fb038c5639c" providerId="LiveId" clId="{86B5FDBC-5ED0-415C-A43F-31D16987373D}" dt="2022-09-02T09:01:05.980" v="2692" actId="478"/>
          <ac:spMkLst>
            <pc:docMk/>
            <pc:sldMk cId="1081127860" sldId="259"/>
            <ac:spMk id="8" creationId="{4CDF4BD1-DBE4-FF08-D89B-2DFFD4E34108}"/>
          </ac:spMkLst>
        </pc:spChg>
        <pc:spChg chg="mod">
          <ac:chgData name="に も" userId="35d19fb038c5639c" providerId="LiveId" clId="{86B5FDBC-5ED0-415C-A43F-31D16987373D}" dt="2022-09-02T08:56:35.284" v="2592" actId="1037"/>
          <ac:spMkLst>
            <pc:docMk/>
            <pc:sldMk cId="1081127860" sldId="259"/>
            <ac:spMk id="10" creationId="{3A99CEE1-14D0-50F1-89DE-798AF2AFCF60}"/>
          </ac:spMkLst>
        </pc:spChg>
        <pc:spChg chg="mod">
          <ac:chgData name="に も" userId="35d19fb038c5639c" providerId="LiveId" clId="{86B5FDBC-5ED0-415C-A43F-31D16987373D}" dt="2022-09-02T08:32:10.881" v="1679"/>
          <ac:spMkLst>
            <pc:docMk/>
            <pc:sldMk cId="1081127860" sldId="259"/>
            <ac:spMk id="13" creationId="{C91F8B58-A8FD-F149-9D5B-89FB41682C5A}"/>
          </ac:spMkLst>
        </pc:spChg>
        <pc:spChg chg="mod">
          <ac:chgData name="に も" userId="35d19fb038c5639c" providerId="LiveId" clId="{86B5FDBC-5ED0-415C-A43F-31D16987373D}" dt="2022-09-02T08:56:35.284" v="2592" actId="1037"/>
          <ac:spMkLst>
            <pc:docMk/>
            <pc:sldMk cId="1081127860" sldId="259"/>
            <ac:spMk id="26" creationId="{296AC73E-99CD-CBF7-0A72-386343F8A3FD}"/>
          </ac:spMkLst>
        </pc:spChg>
        <pc:spChg chg="mod">
          <ac:chgData name="に も" userId="35d19fb038c5639c" providerId="LiveId" clId="{86B5FDBC-5ED0-415C-A43F-31D16987373D}" dt="2022-09-02T08:56:35.284" v="2592" actId="1037"/>
          <ac:spMkLst>
            <pc:docMk/>
            <pc:sldMk cId="1081127860" sldId="259"/>
            <ac:spMk id="27" creationId="{25F44CB3-2506-525B-6C4B-C8F58D231B8A}"/>
          </ac:spMkLst>
        </pc:spChg>
        <pc:spChg chg="mod">
          <ac:chgData name="に も" userId="35d19fb038c5639c" providerId="LiveId" clId="{86B5FDBC-5ED0-415C-A43F-31D16987373D}" dt="2022-09-02T08:56:35.284" v="2592" actId="1037"/>
          <ac:spMkLst>
            <pc:docMk/>
            <pc:sldMk cId="1081127860" sldId="259"/>
            <ac:spMk id="28" creationId="{20B2B81B-A2B8-94C0-835E-6B71ACEAE273}"/>
          </ac:spMkLst>
        </pc:spChg>
        <pc:spChg chg="add del mod">
          <ac:chgData name="に も" userId="35d19fb038c5639c" providerId="LiveId" clId="{86B5FDBC-5ED0-415C-A43F-31D16987373D}" dt="2022-09-02T08:48:33.615" v="2231" actId="478"/>
          <ac:spMkLst>
            <pc:docMk/>
            <pc:sldMk cId="1081127860" sldId="259"/>
            <ac:spMk id="30" creationId="{38E5B0F7-9EA7-75B3-09A8-D09665D32BE9}"/>
          </ac:spMkLst>
        </pc:spChg>
        <pc:spChg chg="add del mod">
          <ac:chgData name="に も" userId="35d19fb038c5639c" providerId="LiveId" clId="{86B5FDBC-5ED0-415C-A43F-31D16987373D}" dt="2022-09-02T08:50:37.837" v="2275" actId="478"/>
          <ac:spMkLst>
            <pc:docMk/>
            <pc:sldMk cId="1081127860" sldId="259"/>
            <ac:spMk id="31" creationId="{868C9017-FAE6-8EC2-71F3-494482AF107E}"/>
          </ac:spMkLst>
        </pc:spChg>
        <pc:spChg chg="add mod">
          <ac:chgData name="に も" userId="35d19fb038c5639c" providerId="LiveId" clId="{86B5FDBC-5ED0-415C-A43F-31D16987373D}" dt="2022-09-02T08:56:30.573" v="2588" actId="1037"/>
          <ac:spMkLst>
            <pc:docMk/>
            <pc:sldMk cId="1081127860" sldId="259"/>
            <ac:spMk id="32" creationId="{036FEEBD-2257-D1FA-4162-F12F3873AA5F}"/>
          </ac:spMkLst>
        </pc:spChg>
        <pc:spChg chg="mod">
          <ac:chgData name="に も" userId="35d19fb038c5639c" providerId="LiveId" clId="{86B5FDBC-5ED0-415C-A43F-31D16987373D}" dt="2022-09-02T08:32:10.881" v="1679"/>
          <ac:spMkLst>
            <pc:docMk/>
            <pc:sldMk cId="1081127860" sldId="259"/>
            <ac:spMk id="33" creationId="{71A26A71-E7BD-189F-8352-19DE34396746}"/>
          </ac:spMkLst>
        </pc:spChg>
        <pc:spChg chg="add del mod">
          <ac:chgData name="に も" userId="35d19fb038c5639c" providerId="LiveId" clId="{86B5FDBC-5ED0-415C-A43F-31D16987373D}" dt="2022-09-02T08:42:16.799" v="1931" actId="478"/>
          <ac:spMkLst>
            <pc:docMk/>
            <pc:sldMk cId="1081127860" sldId="259"/>
            <ac:spMk id="35" creationId="{939738A5-B7D2-A36F-E716-A79531D1832E}"/>
          </ac:spMkLst>
        </pc:spChg>
        <pc:spChg chg="mod">
          <ac:chgData name="に も" userId="35d19fb038c5639c" providerId="LiveId" clId="{86B5FDBC-5ED0-415C-A43F-31D16987373D}" dt="2022-09-02T09:00:41.616" v="2681"/>
          <ac:spMkLst>
            <pc:docMk/>
            <pc:sldMk cId="1081127860" sldId="259"/>
            <ac:spMk id="36" creationId="{FE742897-D992-EBA7-5C59-57C652F2A5F0}"/>
          </ac:spMkLst>
        </pc:spChg>
        <pc:spChg chg="mod">
          <ac:chgData name="に も" userId="35d19fb038c5639c" providerId="LiveId" clId="{86B5FDBC-5ED0-415C-A43F-31D16987373D}" dt="2022-09-02T09:01:46.773" v="2717"/>
          <ac:spMkLst>
            <pc:docMk/>
            <pc:sldMk cId="1081127860" sldId="259"/>
            <ac:spMk id="39" creationId="{8FECB68E-86D1-E6D1-0822-367C28895269}"/>
          </ac:spMkLst>
        </pc:spChg>
        <pc:grpChg chg="add del mod">
          <ac:chgData name="に も" userId="35d19fb038c5639c" providerId="LiveId" clId="{86B5FDBC-5ED0-415C-A43F-31D16987373D}" dt="2022-09-02T09:00:40.674" v="2680" actId="478"/>
          <ac:grpSpMkLst>
            <pc:docMk/>
            <pc:sldMk cId="1081127860" sldId="259"/>
            <ac:grpSpMk id="9" creationId="{279CAB95-D087-D74E-8EC0-4008BC6A0399}"/>
          </ac:grpSpMkLst>
        </pc:grpChg>
        <pc:grpChg chg="mod">
          <ac:chgData name="に も" userId="35d19fb038c5639c" providerId="LiveId" clId="{86B5FDBC-5ED0-415C-A43F-31D16987373D}" dt="2022-09-02T08:56:30.573" v="2588" actId="1037"/>
          <ac:grpSpMkLst>
            <pc:docMk/>
            <pc:sldMk cId="1081127860" sldId="259"/>
            <ac:grpSpMk id="14" creationId="{8CBE0302-9FAD-88B8-3DD2-5BD1A234B5B4}"/>
          </ac:grpSpMkLst>
        </pc:grpChg>
        <pc:grpChg chg="mod">
          <ac:chgData name="に も" userId="35d19fb038c5639c" providerId="LiveId" clId="{86B5FDBC-5ED0-415C-A43F-31D16987373D}" dt="2022-09-02T08:56:30.573" v="2588" actId="1037"/>
          <ac:grpSpMkLst>
            <pc:docMk/>
            <pc:sldMk cId="1081127860" sldId="259"/>
            <ac:grpSpMk id="17" creationId="{D64656C6-3781-4C6B-5C97-C26814008A33}"/>
          </ac:grpSpMkLst>
        </pc:grpChg>
        <pc:grpChg chg="mod">
          <ac:chgData name="に も" userId="35d19fb038c5639c" providerId="LiveId" clId="{86B5FDBC-5ED0-415C-A43F-31D16987373D}" dt="2022-09-02T08:56:35.284" v="2592" actId="1037"/>
          <ac:grpSpMkLst>
            <pc:docMk/>
            <pc:sldMk cId="1081127860" sldId="259"/>
            <ac:grpSpMk id="20" creationId="{A5E9D278-C349-E72A-AFDB-667712AE7A24}"/>
          </ac:grpSpMkLst>
        </pc:grpChg>
        <pc:grpChg chg="mod">
          <ac:chgData name="に も" userId="35d19fb038c5639c" providerId="LiveId" clId="{86B5FDBC-5ED0-415C-A43F-31D16987373D}" dt="2022-09-02T08:56:35.284" v="2592" actId="1037"/>
          <ac:grpSpMkLst>
            <pc:docMk/>
            <pc:sldMk cId="1081127860" sldId="259"/>
            <ac:grpSpMk id="21" creationId="{3374C285-66F7-2D8E-CBD1-6960F4484F36}"/>
          </ac:grpSpMkLst>
        </pc:grpChg>
        <pc:grpChg chg="mod">
          <ac:chgData name="に も" userId="35d19fb038c5639c" providerId="LiveId" clId="{86B5FDBC-5ED0-415C-A43F-31D16987373D}" dt="2022-09-02T08:32:10.881" v="1679"/>
          <ac:grpSpMkLst>
            <pc:docMk/>
            <pc:sldMk cId="1081127860" sldId="259"/>
            <ac:grpSpMk id="29" creationId="{CD25EAF1-AAFE-C47B-6E3E-D3C918FB5436}"/>
          </ac:grpSpMkLst>
        </pc:grpChg>
        <pc:grpChg chg="del">
          <ac:chgData name="に も" userId="35d19fb038c5639c" providerId="LiveId" clId="{86B5FDBC-5ED0-415C-A43F-31D16987373D}" dt="2022-09-02T08:32:09.923" v="1678" actId="478"/>
          <ac:grpSpMkLst>
            <pc:docMk/>
            <pc:sldMk cId="1081127860" sldId="259"/>
            <ac:grpSpMk id="30" creationId="{5D106024-34FF-12BA-CD30-BB822C1686C3}"/>
          </ac:grpSpMkLst>
        </pc:grpChg>
        <pc:grpChg chg="add del mod">
          <ac:chgData name="に も" userId="35d19fb038c5639c" providerId="LiveId" clId="{86B5FDBC-5ED0-415C-A43F-31D16987373D}" dt="2022-09-02T09:01:45.863" v="2716" actId="478"/>
          <ac:grpSpMkLst>
            <pc:docMk/>
            <pc:sldMk cId="1081127860" sldId="259"/>
            <ac:grpSpMk id="35" creationId="{26DD714A-DE35-9CEE-C52E-F938E1001415}"/>
          </ac:grpSpMkLst>
        </pc:grpChg>
        <pc:grpChg chg="add mod">
          <ac:chgData name="に も" userId="35d19fb038c5639c" providerId="LiveId" clId="{86B5FDBC-5ED0-415C-A43F-31D16987373D}" dt="2022-09-02T09:01:46.773" v="2717"/>
          <ac:grpSpMkLst>
            <pc:docMk/>
            <pc:sldMk cId="1081127860" sldId="259"/>
            <ac:grpSpMk id="38" creationId="{2BF82CD0-F777-C097-02EB-036786BF1C8A}"/>
          </ac:grpSpMkLst>
        </pc:grpChg>
        <pc:picChg chg="mod">
          <ac:chgData name="に も" userId="35d19fb038c5639c" providerId="LiveId" clId="{86B5FDBC-5ED0-415C-A43F-31D16987373D}" dt="2022-09-02T08:32:10.881" v="1679"/>
          <ac:picMkLst>
            <pc:docMk/>
            <pc:sldMk cId="1081127860" sldId="259"/>
            <ac:picMk id="34" creationId="{ABAF5D02-0ED6-6863-9282-4EB24D3F5D72}"/>
          </ac:picMkLst>
        </pc:picChg>
        <pc:picChg chg="mod">
          <ac:chgData name="に も" userId="35d19fb038c5639c" providerId="LiveId" clId="{86B5FDBC-5ED0-415C-A43F-31D16987373D}" dt="2022-09-02T09:00:41.616" v="2681"/>
          <ac:picMkLst>
            <pc:docMk/>
            <pc:sldMk cId="1081127860" sldId="259"/>
            <ac:picMk id="37" creationId="{E960583A-630E-274C-3F48-FA1BE81F9D6D}"/>
          </ac:picMkLst>
        </pc:picChg>
        <pc:picChg chg="mod">
          <ac:chgData name="に も" userId="35d19fb038c5639c" providerId="LiveId" clId="{86B5FDBC-5ED0-415C-A43F-31D16987373D}" dt="2022-09-02T09:01:46.773" v="2717"/>
          <ac:picMkLst>
            <pc:docMk/>
            <pc:sldMk cId="1081127860" sldId="259"/>
            <ac:picMk id="40" creationId="{6B71AA53-C279-D52F-2192-EC6F25F029B8}"/>
          </ac:picMkLst>
        </pc:picChg>
      </pc:sldChg>
      <pc:sldChg chg="addSp delSp modSp mod setBg">
        <pc:chgData name="に も" userId="35d19fb038c5639c" providerId="LiveId" clId="{86B5FDBC-5ED0-415C-A43F-31D16987373D}" dt="2022-09-02T09:01:50.497" v="2719"/>
        <pc:sldMkLst>
          <pc:docMk/>
          <pc:sldMk cId="1202766670" sldId="260"/>
        </pc:sldMkLst>
        <pc:spChg chg="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2" creationId="{6AB6F24D-048E-6A47-8105-72F324837040}"/>
          </ac:spMkLst>
        </pc:spChg>
        <pc:spChg chg="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3" creationId="{99C65B5F-66F1-4950-2A1D-47A55BAF7C08}"/>
          </ac:spMkLst>
        </pc:spChg>
        <pc:spChg chg="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4" creationId="{00000000-0000-0000-0000-000000000000}"/>
          </ac:spMkLst>
        </pc:spChg>
        <pc:spChg chg="add 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7" creationId="{03C7FA0D-2A9D-AFE8-F59A-68D80BA05FAD}"/>
          </ac:spMkLst>
        </pc:spChg>
        <pc:spChg chg="add 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8" creationId="{0B65E175-E792-15D6-EAE3-66599AF734D8}"/>
          </ac:spMkLst>
        </pc:spChg>
        <pc:spChg chg="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9" creationId="{FB1B1F49-E2A2-6C29-BE14-269C1C95792A}"/>
          </ac:spMkLst>
        </pc:spChg>
        <pc:spChg chg="mod">
          <ac:chgData name="に も" userId="35d19fb038c5639c" providerId="LiveId" clId="{86B5FDBC-5ED0-415C-A43F-31D16987373D}" dt="2022-09-02T08:34:13.916" v="1691"/>
          <ac:spMkLst>
            <pc:docMk/>
            <pc:sldMk cId="1202766670" sldId="260"/>
            <ac:spMk id="12" creationId="{FA85A874-6AC5-D1BB-1E05-0FE051E4589D}"/>
          </ac:spMkLst>
        </pc:spChg>
        <pc:spChg chg="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19" creationId="{6D13AE61-0E93-ABC5-4292-7C6F868C50B1}"/>
          </ac:spMkLst>
        </pc:spChg>
        <pc:spChg chg="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20" creationId="{FA8FD0AB-E517-C13E-AD1D-C65AD4951C85}"/>
          </ac:spMkLst>
        </pc:spChg>
        <pc:spChg chg="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21" creationId="{B5BE60AC-06B6-FBD5-DB88-C7D7B0ACD4E3}"/>
          </ac:spMkLst>
        </pc:spChg>
        <pc:spChg chg="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22" creationId="{93F97FBB-C811-670F-F04E-3021EEF9F75A}"/>
          </ac:spMkLst>
        </pc:spChg>
        <pc:spChg chg="add del mod">
          <ac:chgData name="に も" userId="35d19fb038c5639c" providerId="LiveId" clId="{86B5FDBC-5ED0-415C-A43F-31D16987373D}" dt="2022-09-02T08:49:08.857" v="2240"/>
          <ac:spMkLst>
            <pc:docMk/>
            <pc:sldMk cId="1202766670" sldId="260"/>
            <ac:spMk id="27" creationId="{2C07DAE2-4F2F-47BC-21F8-2758E0A2FAE8}"/>
          </ac:spMkLst>
        </pc:spChg>
        <pc:spChg chg="add del mod">
          <ac:chgData name="に も" userId="35d19fb038c5639c" providerId="LiveId" clId="{86B5FDBC-5ED0-415C-A43F-31D16987373D}" dt="2022-09-02T08:50:40.733" v="2276" actId="478"/>
          <ac:spMkLst>
            <pc:docMk/>
            <pc:sldMk cId="1202766670" sldId="260"/>
            <ac:spMk id="28" creationId="{FEDA18DE-2979-8AF4-8102-B6628D3150DA}"/>
          </ac:spMkLst>
        </pc:spChg>
        <pc:spChg chg="add mod">
          <ac:chgData name="に も" userId="35d19fb038c5639c" providerId="LiveId" clId="{86B5FDBC-5ED0-415C-A43F-31D16987373D}" dt="2022-09-02T08:56:04.587" v="2553" actId="1037"/>
          <ac:spMkLst>
            <pc:docMk/>
            <pc:sldMk cId="1202766670" sldId="260"/>
            <ac:spMk id="29" creationId="{59BB45B3-2AE9-B667-B5CB-C6B2F433885B}"/>
          </ac:spMkLst>
        </pc:spChg>
        <pc:spChg chg="mod">
          <ac:chgData name="に も" userId="35d19fb038c5639c" providerId="LiveId" clId="{86B5FDBC-5ED0-415C-A43F-31D16987373D}" dt="2022-09-02T08:34:13.916" v="1691"/>
          <ac:spMkLst>
            <pc:docMk/>
            <pc:sldMk cId="1202766670" sldId="260"/>
            <ac:spMk id="30" creationId="{12F8B5A8-B4C1-0646-2118-694AFA99BEC3}"/>
          </ac:spMkLst>
        </pc:spChg>
        <pc:spChg chg="add del mod">
          <ac:chgData name="に も" userId="35d19fb038c5639c" providerId="LiveId" clId="{86B5FDBC-5ED0-415C-A43F-31D16987373D}" dt="2022-09-02T08:42:14.790" v="1930" actId="478"/>
          <ac:spMkLst>
            <pc:docMk/>
            <pc:sldMk cId="1202766670" sldId="260"/>
            <ac:spMk id="32" creationId="{7E53FFF3-0861-8061-DD68-F6FB354D735D}"/>
          </ac:spMkLst>
        </pc:spChg>
        <pc:spChg chg="add del mod ord">
          <ac:chgData name="に も" userId="35d19fb038c5639c" providerId="LiveId" clId="{86B5FDBC-5ED0-415C-A43F-31D16987373D}" dt="2022-09-02T09:01:07.811" v="2693" actId="478"/>
          <ac:spMkLst>
            <pc:docMk/>
            <pc:sldMk cId="1202766670" sldId="260"/>
            <ac:spMk id="33" creationId="{76DD8307-08ED-7CD8-EF46-4399969AB395}"/>
          </ac:spMkLst>
        </pc:spChg>
        <pc:spChg chg="mod">
          <ac:chgData name="に も" userId="35d19fb038c5639c" providerId="LiveId" clId="{86B5FDBC-5ED0-415C-A43F-31D16987373D}" dt="2022-09-02T09:00:45.216" v="2683"/>
          <ac:spMkLst>
            <pc:docMk/>
            <pc:sldMk cId="1202766670" sldId="260"/>
            <ac:spMk id="34" creationId="{F0106E7E-9300-D948-8858-FD9B8BCD079D}"/>
          </ac:spMkLst>
        </pc:spChg>
        <pc:spChg chg="mod">
          <ac:chgData name="に も" userId="35d19fb038c5639c" providerId="LiveId" clId="{86B5FDBC-5ED0-415C-A43F-31D16987373D}" dt="2022-09-02T09:01:50.497" v="2719"/>
          <ac:spMkLst>
            <pc:docMk/>
            <pc:sldMk cId="1202766670" sldId="260"/>
            <ac:spMk id="37" creationId="{B01CA291-29EB-BB3C-F5A3-C61E9E044214}"/>
          </ac:spMkLst>
        </pc:spChg>
        <pc:grpChg chg="mod">
          <ac:chgData name="に も" userId="35d19fb038c5639c" providerId="LiveId" clId="{86B5FDBC-5ED0-415C-A43F-31D16987373D}" dt="2022-09-02T08:56:04.587" v="2553" actId="1037"/>
          <ac:grpSpMkLst>
            <pc:docMk/>
            <pc:sldMk cId="1202766670" sldId="260"/>
            <ac:grpSpMk id="5" creationId="{9B412DB4-9A49-8C77-798D-4FE23474D559}"/>
          </ac:grpSpMkLst>
        </pc:grpChg>
        <pc:grpChg chg="add del mod">
          <ac:chgData name="に も" userId="35d19fb038c5639c" providerId="LiveId" clId="{86B5FDBC-5ED0-415C-A43F-31D16987373D}" dt="2022-09-02T09:00:44.354" v="2682" actId="478"/>
          <ac:grpSpMkLst>
            <pc:docMk/>
            <pc:sldMk cId="1202766670" sldId="260"/>
            <ac:grpSpMk id="11" creationId="{0F4765DB-D74A-3B68-4F18-74DD19099CE5}"/>
          </ac:grpSpMkLst>
        </pc:grpChg>
        <pc:grpChg chg="mod">
          <ac:chgData name="に も" userId="35d19fb038c5639c" providerId="LiveId" clId="{86B5FDBC-5ED0-415C-A43F-31D16987373D}" dt="2022-09-02T08:56:04.587" v="2553" actId="1037"/>
          <ac:grpSpMkLst>
            <pc:docMk/>
            <pc:sldMk cId="1202766670" sldId="260"/>
            <ac:grpSpMk id="13" creationId="{27284D8A-F64A-7E4B-31BD-E446BCB4B032}"/>
          </ac:grpSpMkLst>
        </pc:grpChg>
        <pc:grpChg chg="mod">
          <ac:chgData name="に も" userId="35d19fb038c5639c" providerId="LiveId" clId="{86B5FDBC-5ED0-415C-A43F-31D16987373D}" dt="2022-09-02T08:56:04.587" v="2553" actId="1037"/>
          <ac:grpSpMkLst>
            <pc:docMk/>
            <pc:sldMk cId="1202766670" sldId="260"/>
            <ac:grpSpMk id="16" creationId="{0C8EB04E-8427-FF83-99A2-4BF9B1ADDCC2}"/>
          </ac:grpSpMkLst>
        </pc:grpChg>
        <pc:grpChg chg="mod">
          <ac:chgData name="に も" userId="35d19fb038c5639c" providerId="LiveId" clId="{86B5FDBC-5ED0-415C-A43F-31D16987373D}" dt="2022-09-02T08:56:04.587" v="2553" actId="1037"/>
          <ac:grpSpMkLst>
            <pc:docMk/>
            <pc:sldMk cId="1202766670" sldId="260"/>
            <ac:grpSpMk id="23" creationId="{B07E5EAB-4952-DDA0-7663-CC0DA852B184}"/>
          </ac:grpSpMkLst>
        </pc:grpChg>
        <pc:grpChg chg="mod">
          <ac:chgData name="に も" userId="35d19fb038c5639c" providerId="LiveId" clId="{86B5FDBC-5ED0-415C-A43F-31D16987373D}" dt="2022-09-02T08:34:13.916" v="1691"/>
          <ac:grpSpMkLst>
            <pc:docMk/>
            <pc:sldMk cId="1202766670" sldId="260"/>
            <ac:grpSpMk id="26" creationId="{FD0FDAE6-8499-8A8D-62DB-DC6F5E004707}"/>
          </ac:grpSpMkLst>
        </pc:grpChg>
        <pc:grpChg chg="del">
          <ac:chgData name="に も" userId="35d19fb038c5639c" providerId="LiveId" clId="{86B5FDBC-5ED0-415C-A43F-31D16987373D}" dt="2022-09-02T08:33:18.514" v="1680" actId="478"/>
          <ac:grpSpMkLst>
            <pc:docMk/>
            <pc:sldMk cId="1202766670" sldId="260"/>
            <ac:grpSpMk id="27" creationId="{B2F3ACD5-94C5-F024-AAFE-6FC43C3B2010}"/>
          </ac:grpSpMkLst>
        </pc:grpChg>
        <pc:grpChg chg="add del mod">
          <ac:chgData name="に も" userId="35d19fb038c5639c" providerId="LiveId" clId="{86B5FDBC-5ED0-415C-A43F-31D16987373D}" dt="2022-09-02T09:01:49.619" v="2718" actId="478"/>
          <ac:grpSpMkLst>
            <pc:docMk/>
            <pc:sldMk cId="1202766670" sldId="260"/>
            <ac:grpSpMk id="32" creationId="{4523B627-5301-A98B-8BCC-D3FD321E0545}"/>
          </ac:grpSpMkLst>
        </pc:grpChg>
        <pc:grpChg chg="add mod">
          <ac:chgData name="に も" userId="35d19fb038c5639c" providerId="LiveId" clId="{86B5FDBC-5ED0-415C-A43F-31D16987373D}" dt="2022-09-02T09:01:50.497" v="2719"/>
          <ac:grpSpMkLst>
            <pc:docMk/>
            <pc:sldMk cId="1202766670" sldId="260"/>
            <ac:grpSpMk id="36" creationId="{395BEA1B-5365-020A-9B2F-B686D9B941B0}"/>
          </ac:grpSpMkLst>
        </pc:grpChg>
        <pc:picChg chg="mod">
          <ac:chgData name="に も" userId="35d19fb038c5639c" providerId="LiveId" clId="{86B5FDBC-5ED0-415C-A43F-31D16987373D}" dt="2022-09-02T08:34:13.916" v="1691"/>
          <ac:picMkLst>
            <pc:docMk/>
            <pc:sldMk cId="1202766670" sldId="260"/>
            <ac:picMk id="31" creationId="{9DF6DEF7-734A-0340-F673-08558E4B11D7}"/>
          </ac:picMkLst>
        </pc:picChg>
        <pc:picChg chg="mod">
          <ac:chgData name="に も" userId="35d19fb038c5639c" providerId="LiveId" clId="{86B5FDBC-5ED0-415C-A43F-31D16987373D}" dt="2022-09-02T09:00:45.216" v="2683"/>
          <ac:picMkLst>
            <pc:docMk/>
            <pc:sldMk cId="1202766670" sldId="260"/>
            <ac:picMk id="35" creationId="{374D73E2-C9E5-C257-A17D-A7E31CE38ECB}"/>
          </ac:picMkLst>
        </pc:picChg>
        <pc:picChg chg="mod">
          <ac:chgData name="に も" userId="35d19fb038c5639c" providerId="LiveId" clId="{86B5FDBC-5ED0-415C-A43F-31D16987373D}" dt="2022-09-02T09:01:50.497" v="2719"/>
          <ac:picMkLst>
            <pc:docMk/>
            <pc:sldMk cId="1202766670" sldId="260"/>
            <ac:picMk id="38" creationId="{25DEAF9B-D34A-2272-CE3F-DDBD8AD582DB}"/>
          </ac:picMkLst>
        </pc:picChg>
      </pc:sldChg>
      <pc:sldChg chg="addSp delSp modSp mod setBg">
        <pc:chgData name="に も" userId="35d19fb038c5639c" providerId="LiveId" clId="{86B5FDBC-5ED0-415C-A43F-31D16987373D}" dt="2022-09-02T09:03:37.627" v="2760" actId="1038"/>
        <pc:sldMkLst>
          <pc:docMk/>
          <pc:sldMk cId="1936714439" sldId="261"/>
        </pc:sldMkLst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2" creationId="{CD9745F2-C6FE-5E6D-D063-FC00B71761F7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3" creationId="{06CA2028-0DA9-6371-A1F0-C5E1319E3E90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4" creationId="{00000000-0000-0000-0000-000000000000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5" creationId="{00000000-0000-0000-0000-000000000000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6" creationId="{00000000-0000-0000-0000-000000000000}"/>
          </ac:spMkLst>
        </pc:spChg>
        <pc:spChg chg="add 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7" creationId="{CB1A20B2-77C1-476E-A8D1-84A7C07C51C0}"/>
          </ac:spMkLst>
        </pc:spChg>
        <pc:spChg chg="add 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8" creationId="{10F353E7-B0F8-C81A-2446-8E47E469BB78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10" creationId="{01C18032-71D9-5ED5-7C38-1EDAE6EA287B}"/>
          </ac:spMkLst>
        </pc:spChg>
        <pc:spChg chg="mod">
          <ac:chgData name="に も" userId="35d19fb038c5639c" providerId="LiveId" clId="{86B5FDBC-5ED0-415C-A43F-31D16987373D}" dt="2022-09-02T08:34:15.241" v="1692"/>
          <ac:spMkLst>
            <pc:docMk/>
            <pc:sldMk cId="1936714439" sldId="261"/>
            <ac:spMk id="14" creationId="{0C70DA70-F4DC-BD12-44FC-3C82334AFC89}"/>
          </ac:spMkLst>
        </pc:spChg>
        <pc:spChg chg="mod">
          <ac:chgData name="に も" userId="35d19fb038c5639c" providerId="LiveId" clId="{86B5FDBC-5ED0-415C-A43F-31D16987373D}" dt="2022-09-02T08:34:15.241" v="1692"/>
          <ac:spMkLst>
            <pc:docMk/>
            <pc:sldMk cId="1936714439" sldId="261"/>
            <ac:spMk id="22" creationId="{0761D6D5-8938-03B8-3B57-369614B8F8C2}"/>
          </ac:spMkLst>
        </pc:spChg>
        <pc:spChg chg="add del mod">
          <ac:chgData name="に も" userId="35d19fb038c5639c" providerId="LiveId" clId="{86B5FDBC-5ED0-415C-A43F-31D16987373D}" dt="2022-09-02T08:42:13.182" v="1929" actId="478"/>
          <ac:spMkLst>
            <pc:docMk/>
            <pc:sldMk cId="1936714439" sldId="261"/>
            <ac:spMk id="24" creationId="{29B79186-F2FF-023D-F12D-F80E4D76D010}"/>
          </ac:spMkLst>
        </pc:spChg>
        <pc:spChg chg="add mod">
          <ac:chgData name="に も" userId="35d19fb038c5639c" providerId="LiveId" clId="{86B5FDBC-5ED0-415C-A43F-31D16987373D}" dt="2022-09-02T09:03:37.627" v="2760" actId="1038"/>
          <ac:spMkLst>
            <pc:docMk/>
            <pc:sldMk cId="1936714439" sldId="261"/>
            <ac:spMk id="24" creationId="{3FA5E853-7096-E90A-5E66-ED1A11032828}"/>
          </ac:spMkLst>
        </pc:spChg>
        <pc:spChg chg="add del mod ord">
          <ac:chgData name="に も" userId="35d19fb038c5639c" providerId="LiveId" clId="{86B5FDBC-5ED0-415C-A43F-31D16987373D}" dt="2022-09-02T09:01:10.614" v="2694" actId="478"/>
          <ac:spMkLst>
            <pc:docMk/>
            <pc:sldMk cId="1936714439" sldId="261"/>
            <ac:spMk id="25" creationId="{D0D1FBBA-C822-2210-6338-E3574D4C4591}"/>
          </ac:spMkLst>
        </pc:spChg>
        <pc:spChg chg="mod">
          <ac:chgData name="に も" userId="35d19fb038c5639c" providerId="LiveId" clId="{86B5FDBC-5ED0-415C-A43F-31D16987373D}" dt="2022-09-02T09:00:48.682" v="2685"/>
          <ac:spMkLst>
            <pc:docMk/>
            <pc:sldMk cId="1936714439" sldId="261"/>
            <ac:spMk id="27" creationId="{9C5DE456-2B17-113B-11B5-05ABCAC47B71}"/>
          </ac:spMkLst>
        </pc:spChg>
        <pc:spChg chg="mod">
          <ac:chgData name="に も" userId="35d19fb038c5639c" providerId="LiveId" clId="{86B5FDBC-5ED0-415C-A43F-31D16987373D}" dt="2022-09-02T09:01:53.451" v="2721"/>
          <ac:spMkLst>
            <pc:docMk/>
            <pc:sldMk cId="1936714439" sldId="261"/>
            <ac:spMk id="30" creationId="{7414A261-8EE8-7A5E-0A32-DCFA402D57EF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34" creationId="{70DA4B0C-23B6-0D15-8B75-FBF4374447E9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35" creationId="{4635DAE8-E5CE-D966-FA9D-2089285C0278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36" creationId="{CB78833A-7992-5C57-5B11-4816F288BF67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37" creationId="{73A655FF-0BC7-A431-D75D-39C6A28B4289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38" creationId="{82FFF982-69BF-E89D-D1FE-7DF95D4CEF36}"/>
          </ac:spMkLst>
        </pc:spChg>
        <pc:spChg chg="mod">
          <ac:chgData name="に も" userId="35d19fb038c5639c" providerId="LiveId" clId="{86B5FDBC-5ED0-415C-A43F-31D16987373D}" dt="2022-09-02T09:03:32.686" v="2754" actId="1038"/>
          <ac:spMkLst>
            <pc:docMk/>
            <pc:sldMk cId="1936714439" sldId="261"/>
            <ac:spMk id="39" creationId="{61882A4B-56D6-9EE2-5785-7DECA6653A53}"/>
          </ac:spMkLst>
        </pc:spChg>
        <pc:spChg chg="mod">
          <ac:chgData name="に も" userId="35d19fb038c5639c" providerId="LiveId" clId="{86B5FDBC-5ED0-415C-A43F-31D16987373D}" dt="2022-09-02T03:05:03.785" v="250" actId="207"/>
          <ac:spMkLst>
            <pc:docMk/>
            <pc:sldMk cId="1936714439" sldId="261"/>
            <ac:spMk id="41" creationId="{C8E102B3-7E23-1CB1-F9FC-F7F628A857D3}"/>
          </ac:spMkLst>
        </pc:spChg>
        <pc:grpChg chg="add del mod">
          <ac:chgData name="に も" userId="35d19fb038c5639c" providerId="LiveId" clId="{86B5FDBC-5ED0-415C-A43F-31D16987373D}" dt="2022-09-02T09:00:47.491" v="2684" actId="478"/>
          <ac:grpSpMkLst>
            <pc:docMk/>
            <pc:sldMk cId="1936714439" sldId="261"/>
            <ac:grpSpMk id="9" creationId="{7C5DF762-3C10-20AE-E92A-2FE90209D008}"/>
          </ac:grpSpMkLst>
        </pc:grpChg>
        <pc:grpChg chg="mod">
          <ac:chgData name="に も" userId="35d19fb038c5639c" providerId="LiveId" clId="{86B5FDBC-5ED0-415C-A43F-31D16987373D}" dt="2022-09-02T09:03:32.686" v="2754" actId="1038"/>
          <ac:grpSpMkLst>
            <pc:docMk/>
            <pc:sldMk cId="1936714439" sldId="261"/>
            <ac:grpSpMk id="11" creationId="{78F712DB-476C-1E76-F17B-52081CE8389D}"/>
          </ac:grpSpMkLst>
        </pc:grpChg>
        <pc:grpChg chg="mod">
          <ac:chgData name="に も" userId="35d19fb038c5639c" providerId="LiveId" clId="{86B5FDBC-5ED0-415C-A43F-31D16987373D}" dt="2022-09-02T09:03:37.627" v="2760" actId="1038"/>
          <ac:grpSpMkLst>
            <pc:docMk/>
            <pc:sldMk cId="1936714439" sldId="261"/>
            <ac:grpSpMk id="15" creationId="{CA38A161-0EDA-9212-EEA6-D8D0B6FC0338}"/>
          </ac:grpSpMkLst>
        </pc:grpChg>
        <pc:grpChg chg="mod">
          <ac:chgData name="に も" userId="35d19fb038c5639c" providerId="LiveId" clId="{86B5FDBC-5ED0-415C-A43F-31D16987373D}" dt="2022-09-02T09:03:37.627" v="2760" actId="1038"/>
          <ac:grpSpMkLst>
            <pc:docMk/>
            <pc:sldMk cId="1936714439" sldId="261"/>
            <ac:grpSpMk id="18" creationId="{59113A76-6818-76A4-EE01-AE2BBD35AA01}"/>
          </ac:grpSpMkLst>
        </pc:grpChg>
        <pc:grpChg chg="mod">
          <ac:chgData name="に も" userId="35d19fb038c5639c" providerId="LiveId" clId="{86B5FDBC-5ED0-415C-A43F-31D16987373D}" dt="2022-09-02T08:34:15.241" v="1692"/>
          <ac:grpSpMkLst>
            <pc:docMk/>
            <pc:sldMk cId="1936714439" sldId="261"/>
            <ac:grpSpMk id="21" creationId="{EFEBD1BE-41D1-75EB-9173-AEF710BE07A6}"/>
          </ac:grpSpMkLst>
        </pc:grpChg>
        <pc:grpChg chg="add del mod">
          <ac:chgData name="に も" userId="35d19fb038c5639c" providerId="LiveId" clId="{86B5FDBC-5ED0-415C-A43F-31D16987373D}" dt="2022-09-02T09:01:52.553" v="2720" actId="478"/>
          <ac:grpSpMkLst>
            <pc:docMk/>
            <pc:sldMk cId="1936714439" sldId="261"/>
            <ac:grpSpMk id="26" creationId="{667707AE-B1E6-238C-3CC4-841012C74F3E}"/>
          </ac:grpSpMkLst>
        </pc:grpChg>
        <pc:grpChg chg="add mod">
          <ac:chgData name="に も" userId="35d19fb038c5639c" providerId="LiveId" clId="{86B5FDBC-5ED0-415C-A43F-31D16987373D}" dt="2022-09-02T09:01:53.451" v="2721"/>
          <ac:grpSpMkLst>
            <pc:docMk/>
            <pc:sldMk cId="1936714439" sldId="261"/>
            <ac:grpSpMk id="29" creationId="{DE635617-FC24-5DD5-DFD6-E2550231123E}"/>
          </ac:grpSpMkLst>
        </pc:grpChg>
        <pc:grpChg chg="mod">
          <ac:chgData name="に も" userId="35d19fb038c5639c" providerId="LiveId" clId="{86B5FDBC-5ED0-415C-A43F-31D16987373D}" dt="2022-09-02T09:03:32.686" v="2754" actId="1038"/>
          <ac:grpSpMkLst>
            <pc:docMk/>
            <pc:sldMk cId="1936714439" sldId="261"/>
            <ac:grpSpMk id="40" creationId="{16D3BE84-09B8-B944-201C-D2287943EE35}"/>
          </ac:grpSpMkLst>
        </pc:grpChg>
        <pc:grpChg chg="del">
          <ac:chgData name="に も" userId="35d19fb038c5639c" providerId="LiveId" clId="{86B5FDBC-5ED0-415C-A43F-31D16987373D}" dt="2022-09-02T08:33:30.994" v="1683" actId="478"/>
          <ac:grpSpMkLst>
            <pc:docMk/>
            <pc:sldMk cId="1936714439" sldId="261"/>
            <ac:grpSpMk id="44" creationId="{2DE93A7D-9A63-05A5-879B-11EBAB9C9247}"/>
          </ac:grpSpMkLst>
        </pc:grpChg>
        <pc:picChg chg="mod">
          <ac:chgData name="に も" userId="35d19fb038c5639c" providerId="LiveId" clId="{86B5FDBC-5ED0-415C-A43F-31D16987373D}" dt="2022-09-02T08:34:15.241" v="1692"/>
          <ac:picMkLst>
            <pc:docMk/>
            <pc:sldMk cId="1936714439" sldId="261"/>
            <ac:picMk id="23" creationId="{8749764E-587A-D8ED-76A0-C5FCF8BCC378}"/>
          </ac:picMkLst>
        </pc:picChg>
        <pc:picChg chg="mod">
          <ac:chgData name="に も" userId="35d19fb038c5639c" providerId="LiveId" clId="{86B5FDBC-5ED0-415C-A43F-31D16987373D}" dt="2022-09-02T09:00:48.682" v="2685"/>
          <ac:picMkLst>
            <pc:docMk/>
            <pc:sldMk cId="1936714439" sldId="261"/>
            <ac:picMk id="28" creationId="{28AB9B8D-D79F-28A8-DF5B-92CEC4B2C622}"/>
          </ac:picMkLst>
        </pc:picChg>
        <pc:picChg chg="mod">
          <ac:chgData name="に も" userId="35d19fb038c5639c" providerId="LiveId" clId="{86B5FDBC-5ED0-415C-A43F-31D16987373D}" dt="2022-09-02T09:01:53.451" v="2721"/>
          <ac:picMkLst>
            <pc:docMk/>
            <pc:sldMk cId="1936714439" sldId="261"/>
            <ac:picMk id="31" creationId="{B5451E34-D5F3-BAAF-5968-0084872CD7F0}"/>
          </ac:picMkLst>
        </pc:picChg>
      </pc:sldChg>
      <pc:sldChg chg="addSp delSp modSp mod setBg">
        <pc:chgData name="に も" userId="35d19fb038c5639c" providerId="LiveId" clId="{86B5FDBC-5ED0-415C-A43F-31D16987373D}" dt="2022-09-02T09:01:56.179" v="2723"/>
        <pc:sldMkLst>
          <pc:docMk/>
          <pc:sldMk cId="175761320" sldId="262"/>
        </pc:sldMkLst>
        <pc:spChg chg="mod">
          <ac:chgData name="に も" userId="35d19fb038c5639c" providerId="LiveId" clId="{86B5FDBC-5ED0-415C-A43F-31D16987373D}" dt="2022-09-02T08:55:32.052" v="2500" actId="1037"/>
          <ac:spMkLst>
            <pc:docMk/>
            <pc:sldMk cId="175761320" sldId="262"/>
            <ac:spMk id="4" creationId="{00000000-0000-0000-0000-000000000000}"/>
          </ac:spMkLst>
        </pc:spChg>
        <pc:spChg chg="add mod">
          <ac:chgData name="に も" userId="35d19fb038c5639c" providerId="LiveId" clId="{86B5FDBC-5ED0-415C-A43F-31D16987373D}" dt="2022-09-02T08:55:32.052" v="2500" actId="1037"/>
          <ac:spMkLst>
            <pc:docMk/>
            <pc:sldMk cId="175761320" sldId="262"/>
            <ac:spMk id="7" creationId="{5D7156BC-D36B-50E6-0AEB-2E1140A4FAE4}"/>
          </ac:spMkLst>
        </pc:spChg>
        <pc:spChg chg="mod">
          <ac:chgData name="に も" userId="35d19fb038c5639c" providerId="LiveId" clId="{86B5FDBC-5ED0-415C-A43F-31D16987373D}" dt="2022-09-02T08:55:32.052" v="2500" actId="1037"/>
          <ac:spMkLst>
            <pc:docMk/>
            <pc:sldMk cId="175761320" sldId="262"/>
            <ac:spMk id="8" creationId="{B4F8C4D3-40BA-7D3D-AC90-BA74B1286E3C}"/>
          </ac:spMkLst>
        </pc:spChg>
        <pc:spChg chg="mod">
          <ac:chgData name="に も" userId="35d19fb038c5639c" providerId="LiveId" clId="{86B5FDBC-5ED0-415C-A43F-31D16987373D}" dt="2022-09-02T08:55:32.052" v="2500" actId="1037"/>
          <ac:spMkLst>
            <pc:docMk/>
            <pc:sldMk cId="175761320" sldId="262"/>
            <ac:spMk id="9" creationId="{0E15AE24-F9C9-64B2-F9B9-1BB3CFC9BD63}"/>
          </ac:spMkLst>
        </pc:spChg>
        <pc:spChg chg="mod">
          <ac:chgData name="に も" userId="35d19fb038c5639c" providerId="LiveId" clId="{86B5FDBC-5ED0-415C-A43F-31D16987373D}" dt="2022-09-02T08:55:32.052" v="2500" actId="1037"/>
          <ac:spMkLst>
            <pc:docMk/>
            <pc:sldMk cId="175761320" sldId="262"/>
            <ac:spMk id="10" creationId="{457C46AC-AED3-A922-8324-655A40FF4F4F}"/>
          </ac:spMkLst>
        </pc:spChg>
        <pc:spChg chg="mod">
          <ac:chgData name="に も" userId="35d19fb038c5639c" providerId="LiveId" clId="{86B5FDBC-5ED0-415C-A43F-31D16987373D}" dt="2022-09-02T08:34:16.285" v="1693"/>
          <ac:spMkLst>
            <pc:docMk/>
            <pc:sldMk cId="175761320" sldId="262"/>
            <ac:spMk id="20" creationId="{5090D10C-AEAB-1042-AE8D-E1CA3EE4C2B2}"/>
          </ac:spMkLst>
        </pc:spChg>
        <pc:spChg chg="mod">
          <ac:chgData name="に も" userId="35d19fb038c5639c" providerId="LiveId" clId="{86B5FDBC-5ED0-415C-A43F-31D16987373D}" dt="2022-09-02T08:34:16.285" v="1693"/>
          <ac:spMkLst>
            <pc:docMk/>
            <pc:sldMk cId="175761320" sldId="262"/>
            <ac:spMk id="22" creationId="{6EFF4597-3B30-EE4B-AB47-2EE38AE70706}"/>
          </ac:spMkLst>
        </pc:spChg>
        <pc:spChg chg="add mod">
          <ac:chgData name="に も" userId="35d19fb038c5639c" providerId="LiveId" clId="{86B5FDBC-5ED0-415C-A43F-31D16987373D}" dt="2022-09-02T08:55:32.052" v="2500" actId="1037"/>
          <ac:spMkLst>
            <pc:docMk/>
            <pc:sldMk cId="175761320" sldId="262"/>
            <ac:spMk id="24" creationId="{742CDEB0-7FDA-BF6E-285C-533F76FDACAC}"/>
          </ac:spMkLst>
        </pc:spChg>
        <pc:spChg chg="mod">
          <ac:chgData name="に も" userId="35d19fb038c5639c" providerId="LiveId" clId="{86B5FDBC-5ED0-415C-A43F-31D16987373D}" dt="2022-09-02T09:00:52.355" v="2687"/>
          <ac:spMkLst>
            <pc:docMk/>
            <pc:sldMk cId="175761320" sldId="262"/>
            <ac:spMk id="26" creationId="{88F653B2-F19C-C5AF-3114-7AD0D0D1C2C3}"/>
          </ac:spMkLst>
        </pc:spChg>
        <pc:spChg chg="add del mod">
          <ac:chgData name="に も" userId="35d19fb038c5639c" providerId="LiveId" clId="{86B5FDBC-5ED0-415C-A43F-31D16987373D}" dt="2022-09-02T08:42:11.328" v="1928" actId="478"/>
          <ac:spMkLst>
            <pc:docMk/>
            <pc:sldMk cId="175761320" sldId="262"/>
            <ac:spMk id="27" creationId="{5C99F322-8427-2530-9380-A7D1D8963054}"/>
          </ac:spMkLst>
        </pc:spChg>
        <pc:spChg chg="add del mod ord">
          <ac:chgData name="に も" userId="35d19fb038c5639c" providerId="LiveId" clId="{86B5FDBC-5ED0-415C-A43F-31D16987373D}" dt="2022-09-02T09:01:12.429" v="2695" actId="478"/>
          <ac:spMkLst>
            <pc:docMk/>
            <pc:sldMk cId="175761320" sldId="262"/>
            <ac:spMk id="28" creationId="{2E77956C-F200-E1E8-DFAC-84CC572449B9}"/>
          </ac:spMkLst>
        </pc:spChg>
        <pc:spChg chg="mod">
          <ac:chgData name="に も" userId="35d19fb038c5639c" providerId="LiveId" clId="{86B5FDBC-5ED0-415C-A43F-31D16987373D}" dt="2022-09-02T09:01:56.179" v="2723"/>
          <ac:spMkLst>
            <pc:docMk/>
            <pc:sldMk cId="175761320" sldId="262"/>
            <ac:spMk id="30" creationId="{B874E851-25A5-BC4C-6439-C86DCE770E67}"/>
          </ac:spMkLst>
        </pc:spChg>
        <pc:grpChg chg="mod">
          <ac:chgData name="に も" userId="35d19fb038c5639c" providerId="LiveId" clId="{86B5FDBC-5ED0-415C-A43F-31D16987373D}" dt="2022-09-02T08:55:32.052" v="2500" actId="1037"/>
          <ac:grpSpMkLst>
            <pc:docMk/>
            <pc:sldMk cId="175761320" sldId="262"/>
            <ac:grpSpMk id="2" creationId="{76159143-BAC6-9FDC-B25B-C7545F49A717}"/>
          </ac:grpSpMkLst>
        </pc:grpChg>
        <pc:grpChg chg="mod">
          <ac:chgData name="に も" userId="35d19fb038c5639c" providerId="LiveId" clId="{86B5FDBC-5ED0-415C-A43F-31D16987373D}" dt="2022-09-02T08:55:32.052" v="2500" actId="1037"/>
          <ac:grpSpMkLst>
            <pc:docMk/>
            <pc:sldMk cId="175761320" sldId="262"/>
            <ac:grpSpMk id="5" creationId="{F7C4EAF3-C73E-5C08-1526-47E6A13EB738}"/>
          </ac:grpSpMkLst>
        </pc:grpChg>
        <pc:grpChg chg="mod">
          <ac:chgData name="に も" userId="35d19fb038c5639c" providerId="LiveId" clId="{86B5FDBC-5ED0-415C-A43F-31D16987373D}" dt="2022-09-02T08:55:32.052" v="2500" actId="1037"/>
          <ac:grpSpMkLst>
            <pc:docMk/>
            <pc:sldMk cId="175761320" sldId="262"/>
            <ac:grpSpMk id="13" creationId="{DCB84575-2540-E807-1B3F-F6DFA1B4D29C}"/>
          </ac:grpSpMkLst>
        </pc:grpChg>
        <pc:grpChg chg="mod">
          <ac:chgData name="に も" userId="35d19fb038c5639c" providerId="LiveId" clId="{86B5FDBC-5ED0-415C-A43F-31D16987373D}" dt="2022-09-02T08:55:32.052" v="2500" actId="1037"/>
          <ac:grpSpMkLst>
            <pc:docMk/>
            <pc:sldMk cId="175761320" sldId="262"/>
            <ac:grpSpMk id="16" creationId="{F309FC19-0B42-A57A-0048-0C2C9B2427FC}"/>
          </ac:grpSpMkLst>
        </pc:grpChg>
        <pc:grpChg chg="add del mod">
          <ac:chgData name="に も" userId="35d19fb038c5639c" providerId="LiveId" clId="{86B5FDBC-5ED0-415C-A43F-31D16987373D}" dt="2022-09-02T09:00:51.509" v="2686" actId="478"/>
          <ac:grpSpMkLst>
            <pc:docMk/>
            <pc:sldMk cId="175761320" sldId="262"/>
            <ac:grpSpMk id="19" creationId="{94610C7F-2935-49BC-EF5C-3EB0D91961C4}"/>
          </ac:grpSpMkLst>
        </pc:grpChg>
        <pc:grpChg chg="mod">
          <ac:chgData name="に も" userId="35d19fb038c5639c" providerId="LiveId" clId="{86B5FDBC-5ED0-415C-A43F-31D16987373D}" dt="2022-09-02T08:34:16.285" v="1693"/>
          <ac:grpSpMkLst>
            <pc:docMk/>
            <pc:sldMk cId="175761320" sldId="262"/>
            <ac:grpSpMk id="21" creationId="{FF45F190-BA11-2199-793A-7640E9E9F41B}"/>
          </ac:grpSpMkLst>
        </pc:grpChg>
        <pc:grpChg chg="del">
          <ac:chgData name="に も" userId="35d19fb038c5639c" providerId="LiveId" clId="{86B5FDBC-5ED0-415C-A43F-31D16987373D}" dt="2022-09-02T08:33:33.051" v="1684" actId="478"/>
          <ac:grpSpMkLst>
            <pc:docMk/>
            <pc:sldMk cId="175761320" sldId="262"/>
            <ac:grpSpMk id="24" creationId="{184A2913-B255-8697-9050-AB39E9CA8728}"/>
          </ac:grpSpMkLst>
        </pc:grpChg>
        <pc:grpChg chg="add del mod">
          <ac:chgData name="に も" userId="35d19fb038c5639c" providerId="LiveId" clId="{86B5FDBC-5ED0-415C-A43F-31D16987373D}" dt="2022-09-02T09:01:55.278" v="2722" actId="478"/>
          <ac:grpSpMkLst>
            <pc:docMk/>
            <pc:sldMk cId="175761320" sldId="262"/>
            <ac:grpSpMk id="25" creationId="{65616D8B-10FD-BA91-B07C-3BC1E86AF266}"/>
          </ac:grpSpMkLst>
        </pc:grpChg>
        <pc:grpChg chg="add mod">
          <ac:chgData name="に も" userId="35d19fb038c5639c" providerId="LiveId" clId="{86B5FDBC-5ED0-415C-A43F-31D16987373D}" dt="2022-09-02T09:01:56.179" v="2723"/>
          <ac:grpSpMkLst>
            <pc:docMk/>
            <pc:sldMk cId="175761320" sldId="262"/>
            <ac:grpSpMk id="29" creationId="{35C841E0-F141-255F-0BF6-9968F87E4382}"/>
          </ac:grpSpMkLst>
        </pc:grpChg>
        <pc:picChg chg="mod">
          <ac:chgData name="に も" userId="35d19fb038c5639c" providerId="LiveId" clId="{86B5FDBC-5ED0-415C-A43F-31D16987373D}" dt="2022-09-02T08:34:16.285" v="1693"/>
          <ac:picMkLst>
            <pc:docMk/>
            <pc:sldMk cId="175761320" sldId="262"/>
            <ac:picMk id="23" creationId="{070850BB-BA0A-A8CD-5892-5475283242BB}"/>
          </ac:picMkLst>
        </pc:picChg>
        <pc:picChg chg="mod">
          <ac:chgData name="に も" userId="35d19fb038c5639c" providerId="LiveId" clId="{86B5FDBC-5ED0-415C-A43F-31D16987373D}" dt="2022-09-02T09:00:52.355" v="2687"/>
          <ac:picMkLst>
            <pc:docMk/>
            <pc:sldMk cId="175761320" sldId="262"/>
            <ac:picMk id="27" creationId="{3B988263-DC4A-8CF8-6667-5B5D75D343CE}"/>
          </ac:picMkLst>
        </pc:picChg>
        <pc:picChg chg="mod">
          <ac:chgData name="に も" userId="35d19fb038c5639c" providerId="LiveId" clId="{86B5FDBC-5ED0-415C-A43F-31D16987373D}" dt="2022-09-02T09:01:56.179" v="2723"/>
          <ac:picMkLst>
            <pc:docMk/>
            <pc:sldMk cId="175761320" sldId="262"/>
            <ac:picMk id="31" creationId="{00099F0F-A6CC-619A-2363-C60C793374DC}"/>
          </ac:picMkLst>
        </pc:picChg>
      </pc:sldChg>
      <pc:sldChg chg="addSp delSp modSp mod setBg">
        <pc:chgData name="に も" userId="35d19fb038c5639c" providerId="LiveId" clId="{86B5FDBC-5ED0-415C-A43F-31D16987373D}" dt="2022-09-02T09:01:59.028" v="2725"/>
        <pc:sldMkLst>
          <pc:docMk/>
          <pc:sldMk cId="2196917041" sldId="263"/>
        </pc:sldMkLst>
        <pc:spChg chg="mod">
          <ac:chgData name="に も" userId="35d19fb038c5639c" providerId="LiveId" clId="{86B5FDBC-5ED0-415C-A43F-31D16987373D}" dt="2022-09-02T08:54:42.479" v="2443" actId="1037"/>
          <ac:spMkLst>
            <pc:docMk/>
            <pc:sldMk cId="2196917041" sldId="263"/>
            <ac:spMk id="2" creationId="{8F725EB7-0F1B-04F6-2A65-38CD6644D7D0}"/>
          </ac:spMkLst>
        </pc:spChg>
        <pc:spChg chg="mod">
          <ac:chgData name="に も" userId="35d19fb038c5639c" providerId="LiveId" clId="{86B5FDBC-5ED0-415C-A43F-31D16987373D}" dt="2022-09-02T08:54:42.479" v="2443" actId="1037"/>
          <ac:spMkLst>
            <pc:docMk/>
            <pc:sldMk cId="2196917041" sldId="263"/>
            <ac:spMk id="3" creationId="{E0F4CAC6-CFBB-AA78-76D1-DD094683A1C2}"/>
          </ac:spMkLst>
        </pc:spChg>
        <pc:spChg chg="add mod">
          <ac:chgData name="に も" userId="35d19fb038c5639c" providerId="LiveId" clId="{86B5FDBC-5ED0-415C-A43F-31D16987373D}" dt="2022-09-02T08:54:42.479" v="2443" actId="1037"/>
          <ac:spMkLst>
            <pc:docMk/>
            <pc:sldMk cId="2196917041" sldId="263"/>
            <ac:spMk id="5" creationId="{CE3FC98D-C4DD-B6BA-085C-0E55420A514A}"/>
          </ac:spMkLst>
        </pc:spChg>
        <pc:spChg chg="mod">
          <ac:chgData name="に も" userId="35d19fb038c5639c" providerId="LiveId" clId="{86B5FDBC-5ED0-415C-A43F-31D16987373D}" dt="2022-09-02T08:34:17.300" v="1694"/>
          <ac:spMkLst>
            <pc:docMk/>
            <pc:sldMk cId="2196917041" sldId="263"/>
            <ac:spMk id="7" creationId="{A57859DD-6FFB-4E07-7B6C-B307ECEED572}"/>
          </ac:spMkLst>
        </pc:spChg>
        <pc:spChg chg="mod">
          <ac:chgData name="に も" userId="35d19fb038c5639c" providerId="LiveId" clId="{86B5FDBC-5ED0-415C-A43F-31D16987373D}" dt="2022-09-02T08:54:42.479" v="2443" actId="1037"/>
          <ac:spMkLst>
            <pc:docMk/>
            <pc:sldMk cId="2196917041" sldId="263"/>
            <ac:spMk id="10" creationId="{29DBC8C5-73F1-3EEA-A049-3D05C17708A9}"/>
          </ac:spMkLst>
        </pc:spChg>
        <pc:spChg chg="mod">
          <ac:chgData name="に も" userId="35d19fb038c5639c" providerId="LiveId" clId="{86B5FDBC-5ED0-415C-A43F-31D16987373D}" dt="2022-09-02T03:46:06.079" v="1501" actId="1036"/>
          <ac:spMkLst>
            <pc:docMk/>
            <pc:sldMk cId="2196917041" sldId="263"/>
            <ac:spMk id="12" creationId="{72723366-0F96-CE6E-CCB5-4D6E0ADBF1A1}"/>
          </ac:spMkLst>
        </pc:spChg>
        <pc:spChg chg="mod">
          <ac:chgData name="に も" userId="35d19fb038c5639c" providerId="LiveId" clId="{86B5FDBC-5ED0-415C-A43F-31D16987373D}" dt="2022-09-02T03:46:06.079" v="1501" actId="1036"/>
          <ac:spMkLst>
            <pc:docMk/>
            <pc:sldMk cId="2196917041" sldId="263"/>
            <ac:spMk id="13" creationId="{9F3E45F0-0499-8852-BDB4-749EEABAFF84}"/>
          </ac:spMkLst>
        </pc:spChg>
        <pc:spChg chg="mod">
          <ac:chgData name="に も" userId="35d19fb038c5639c" providerId="LiveId" clId="{86B5FDBC-5ED0-415C-A43F-31D16987373D}" dt="2022-09-02T08:34:17.300" v="1694"/>
          <ac:spMkLst>
            <pc:docMk/>
            <pc:sldMk cId="2196917041" sldId="263"/>
            <ac:spMk id="23" creationId="{8958F7B4-1F54-3456-0578-7C868519F8B7}"/>
          </ac:spMkLst>
        </pc:spChg>
        <pc:spChg chg="add mod">
          <ac:chgData name="に も" userId="35d19fb038c5639c" providerId="LiveId" clId="{86B5FDBC-5ED0-415C-A43F-31D16987373D}" dt="2022-09-02T08:55:01.394" v="2446" actId="1076"/>
          <ac:spMkLst>
            <pc:docMk/>
            <pc:sldMk cId="2196917041" sldId="263"/>
            <ac:spMk id="25" creationId="{DED72AB6-21A2-C6B5-0F55-C4BC3FC4C9B8}"/>
          </ac:spMkLst>
        </pc:spChg>
        <pc:spChg chg="mod">
          <ac:chgData name="に も" userId="35d19fb038c5639c" providerId="LiveId" clId="{86B5FDBC-5ED0-415C-A43F-31D16987373D}" dt="2022-09-02T09:00:55.451" v="2689"/>
          <ac:spMkLst>
            <pc:docMk/>
            <pc:sldMk cId="2196917041" sldId="263"/>
            <ac:spMk id="27" creationId="{8B41B571-611A-130F-50D3-74A25E9B2D2A}"/>
          </ac:spMkLst>
        </pc:spChg>
        <pc:spChg chg="add del mod">
          <ac:chgData name="に も" userId="35d19fb038c5639c" providerId="LiveId" clId="{86B5FDBC-5ED0-415C-A43F-31D16987373D}" dt="2022-09-02T08:42:08.452" v="1927" actId="478"/>
          <ac:spMkLst>
            <pc:docMk/>
            <pc:sldMk cId="2196917041" sldId="263"/>
            <ac:spMk id="28" creationId="{D7BEDD06-2557-A692-355A-C77A5AA944AE}"/>
          </ac:spMkLst>
        </pc:spChg>
        <pc:spChg chg="add del mod ord">
          <ac:chgData name="に も" userId="35d19fb038c5639c" providerId="LiveId" clId="{86B5FDBC-5ED0-415C-A43F-31D16987373D}" dt="2022-09-02T09:01:13.855" v="2696" actId="478"/>
          <ac:spMkLst>
            <pc:docMk/>
            <pc:sldMk cId="2196917041" sldId="263"/>
            <ac:spMk id="29" creationId="{47E27EC7-1FE2-B2BE-B754-F2ABA3880F1D}"/>
          </ac:spMkLst>
        </pc:spChg>
        <pc:spChg chg="mod">
          <ac:chgData name="に も" userId="35d19fb038c5639c" providerId="LiveId" clId="{86B5FDBC-5ED0-415C-A43F-31D16987373D}" dt="2022-09-02T09:01:59.028" v="2725"/>
          <ac:spMkLst>
            <pc:docMk/>
            <pc:sldMk cId="2196917041" sldId="263"/>
            <ac:spMk id="31" creationId="{8262D2BB-0AF9-77BA-73CA-302C8110F95E}"/>
          </ac:spMkLst>
        </pc:spChg>
        <pc:grpChg chg="add del mod">
          <ac:chgData name="に も" userId="35d19fb038c5639c" providerId="LiveId" clId="{86B5FDBC-5ED0-415C-A43F-31D16987373D}" dt="2022-09-02T09:00:54.619" v="2688" actId="478"/>
          <ac:grpSpMkLst>
            <pc:docMk/>
            <pc:sldMk cId="2196917041" sldId="263"/>
            <ac:grpSpMk id="6" creationId="{DCB8ECFB-0BF7-32F1-8627-1FD7DFD4FD39}"/>
          </ac:grpSpMkLst>
        </pc:grpChg>
        <pc:grpChg chg="mod">
          <ac:chgData name="に も" userId="35d19fb038c5639c" providerId="LiveId" clId="{86B5FDBC-5ED0-415C-A43F-31D16987373D}" dt="2022-09-02T08:54:42.479" v="2443" actId="1037"/>
          <ac:grpSpMkLst>
            <pc:docMk/>
            <pc:sldMk cId="2196917041" sldId="263"/>
            <ac:grpSpMk id="8" creationId="{3B419375-EF63-3D77-8C3A-81C97025258E}"/>
          </ac:grpSpMkLst>
        </pc:grpChg>
        <pc:grpChg chg="mod">
          <ac:chgData name="に も" userId="35d19fb038c5639c" providerId="LiveId" clId="{86B5FDBC-5ED0-415C-A43F-31D16987373D}" dt="2022-09-02T08:54:42.479" v="2443" actId="1037"/>
          <ac:grpSpMkLst>
            <pc:docMk/>
            <pc:sldMk cId="2196917041" sldId="263"/>
            <ac:grpSpMk id="15" creationId="{C04FFFFA-B561-3E36-626C-1D693563B4B6}"/>
          </ac:grpSpMkLst>
        </pc:grpChg>
        <pc:grpChg chg="mod">
          <ac:chgData name="に も" userId="35d19fb038c5639c" providerId="LiveId" clId="{86B5FDBC-5ED0-415C-A43F-31D16987373D}" dt="2022-09-02T08:54:42.479" v="2443" actId="1037"/>
          <ac:grpSpMkLst>
            <pc:docMk/>
            <pc:sldMk cId="2196917041" sldId="263"/>
            <ac:grpSpMk id="18" creationId="{B5622741-65BD-0619-D4A2-E4319FC1DA86}"/>
          </ac:grpSpMkLst>
        </pc:grpChg>
        <pc:grpChg chg="mod">
          <ac:chgData name="に も" userId="35d19fb038c5639c" providerId="LiveId" clId="{86B5FDBC-5ED0-415C-A43F-31D16987373D}" dt="2022-09-02T08:54:42.479" v="2443" actId="1037"/>
          <ac:grpSpMkLst>
            <pc:docMk/>
            <pc:sldMk cId="2196917041" sldId="263"/>
            <ac:grpSpMk id="21" creationId="{F7E28894-6AEF-A87B-F5B5-865BE088D3F7}"/>
          </ac:grpSpMkLst>
        </pc:grpChg>
        <pc:grpChg chg="mod">
          <ac:chgData name="に も" userId="35d19fb038c5639c" providerId="LiveId" clId="{86B5FDBC-5ED0-415C-A43F-31D16987373D}" dt="2022-09-02T08:34:17.300" v="1694"/>
          <ac:grpSpMkLst>
            <pc:docMk/>
            <pc:sldMk cId="2196917041" sldId="263"/>
            <ac:grpSpMk id="22" creationId="{41637EC4-81D1-015D-ACA9-4C3350BFC2C2}"/>
          </ac:grpSpMkLst>
        </pc:grpChg>
        <pc:grpChg chg="del">
          <ac:chgData name="に も" userId="35d19fb038c5639c" providerId="LiveId" clId="{86B5FDBC-5ED0-415C-A43F-31D16987373D}" dt="2022-09-02T08:33:35.635" v="1685" actId="478"/>
          <ac:grpSpMkLst>
            <pc:docMk/>
            <pc:sldMk cId="2196917041" sldId="263"/>
            <ac:grpSpMk id="25" creationId="{CEDD5D57-3560-A391-275B-0C46A6D49014}"/>
          </ac:grpSpMkLst>
        </pc:grpChg>
        <pc:grpChg chg="add del mod">
          <ac:chgData name="に も" userId="35d19fb038c5639c" providerId="LiveId" clId="{86B5FDBC-5ED0-415C-A43F-31D16987373D}" dt="2022-09-02T09:01:58.142" v="2724" actId="478"/>
          <ac:grpSpMkLst>
            <pc:docMk/>
            <pc:sldMk cId="2196917041" sldId="263"/>
            <ac:grpSpMk id="26" creationId="{DBFA88DC-5305-D55B-E1B1-34CB72B09445}"/>
          </ac:grpSpMkLst>
        </pc:grpChg>
        <pc:grpChg chg="add mod">
          <ac:chgData name="に も" userId="35d19fb038c5639c" providerId="LiveId" clId="{86B5FDBC-5ED0-415C-A43F-31D16987373D}" dt="2022-09-02T09:01:59.028" v="2725"/>
          <ac:grpSpMkLst>
            <pc:docMk/>
            <pc:sldMk cId="2196917041" sldId="263"/>
            <ac:grpSpMk id="30" creationId="{4EE34A10-E733-D18D-5F44-A82A3D1D2DD2}"/>
          </ac:grpSpMkLst>
        </pc:grpChg>
        <pc:picChg chg="mod">
          <ac:chgData name="に も" userId="35d19fb038c5639c" providerId="LiveId" clId="{86B5FDBC-5ED0-415C-A43F-31D16987373D}" dt="2022-09-02T08:34:17.300" v="1694"/>
          <ac:picMkLst>
            <pc:docMk/>
            <pc:sldMk cId="2196917041" sldId="263"/>
            <ac:picMk id="24" creationId="{A4CC9BB1-4FD1-0F06-83CD-BBB6370A410D}"/>
          </ac:picMkLst>
        </pc:picChg>
        <pc:picChg chg="mod">
          <ac:chgData name="に も" userId="35d19fb038c5639c" providerId="LiveId" clId="{86B5FDBC-5ED0-415C-A43F-31D16987373D}" dt="2022-09-02T09:00:55.451" v="2689"/>
          <ac:picMkLst>
            <pc:docMk/>
            <pc:sldMk cId="2196917041" sldId="263"/>
            <ac:picMk id="28" creationId="{C3DBE232-B2BE-983A-E564-4077376E3A48}"/>
          </ac:picMkLst>
        </pc:picChg>
        <pc:picChg chg="mod">
          <ac:chgData name="に も" userId="35d19fb038c5639c" providerId="LiveId" clId="{86B5FDBC-5ED0-415C-A43F-31D16987373D}" dt="2022-09-02T09:01:59.028" v="2725"/>
          <ac:picMkLst>
            <pc:docMk/>
            <pc:sldMk cId="2196917041" sldId="263"/>
            <ac:picMk id="32" creationId="{2EEB8A3D-6791-5391-A641-B846B58911E1}"/>
          </ac:picMkLst>
        </pc:picChg>
      </pc:sldChg>
      <pc:sldChg chg="addSp delSp modSp mod setBg">
        <pc:chgData name="に も" userId="35d19fb038c5639c" providerId="LiveId" clId="{86B5FDBC-5ED0-415C-A43F-31D16987373D}" dt="2022-09-02T09:02:01.966" v="2727"/>
        <pc:sldMkLst>
          <pc:docMk/>
          <pc:sldMk cId="902217571" sldId="264"/>
        </pc:sldMkLst>
        <pc:spChg chg="mod">
          <ac:chgData name="に も" userId="35d19fb038c5639c" providerId="LiveId" clId="{86B5FDBC-5ED0-415C-A43F-31D16987373D}" dt="2022-09-02T08:55:14.939" v="2475" actId="1037"/>
          <ac:spMkLst>
            <pc:docMk/>
            <pc:sldMk cId="902217571" sldId="264"/>
            <ac:spMk id="5" creationId="{00000000-0000-0000-0000-000000000000}"/>
          </ac:spMkLst>
        </pc:spChg>
        <pc:spChg chg="mod">
          <ac:chgData name="に も" userId="35d19fb038c5639c" providerId="LiveId" clId="{86B5FDBC-5ED0-415C-A43F-31D16987373D}" dt="2022-09-02T08:55:14.939" v="2475" actId="1037"/>
          <ac:spMkLst>
            <pc:docMk/>
            <pc:sldMk cId="902217571" sldId="264"/>
            <ac:spMk id="6" creationId="{00000000-0000-0000-0000-000000000000}"/>
          </ac:spMkLst>
        </pc:spChg>
        <pc:spChg chg="add mod">
          <ac:chgData name="に も" userId="35d19fb038c5639c" providerId="LiveId" clId="{86B5FDBC-5ED0-415C-A43F-31D16987373D}" dt="2022-09-02T08:55:14.939" v="2475" actId="1037"/>
          <ac:spMkLst>
            <pc:docMk/>
            <pc:sldMk cId="902217571" sldId="264"/>
            <ac:spMk id="7" creationId="{84439944-AE47-ED95-C92E-ABBDFB461ADE}"/>
          </ac:spMkLst>
        </pc:spChg>
        <pc:spChg chg="mod">
          <ac:chgData name="に も" userId="35d19fb038c5639c" providerId="LiveId" clId="{86B5FDBC-5ED0-415C-A43F-31D16987373D}" dt="2022-09-02T08:55:14.939" v="2475" actId="1037"/>
          <ac:spMkLst>
            <pc:docMk/>
            <pc:sldMk cId="902217571" sldId="264"/>
            <ac:spMk id="8" creationId="{4585C172-163F-6190-5DF6-682DFAE6A701}"/>
          </ac:spMkLst>
        </pc:spChg>
        <pc:spChg chg="add mod">
          <ac:chgData name="に も" userId="35d19fb038c5639c" providerId="LiveId" clId="{86B5FDBC-5ED0-415C-A43F-31D16987373D}" dt="2022-09-02T08:55:20.355" v="2476" actId="1076"/>
          <ac:spMkLst>
            <pc:docMk/>
            <pc:sldMk cId="902217571" sldId="264"/>
            <ac:spMk id="9" creationId="{4FB660B8-E22B-EF9C-2019-254D6355C14D}"/>
          </ac:spMkLst>
        </pc:spChg>
        <pc:spChg chg="mod">
          <ac:chgData name="に も" userId="35d19fb038c5639c" providerId="LiveId" clId="{86B5FDBC-5ED0-415C-A43F-31D16987373D}" dt="2022-09-02T03:45:43.680" v="1476" actId="1035"/>
          <ac:spMkLst>
            <pc:docMk/>
            <pc:sldMk cId="902217571" sldId="264"/>
            <ac:spMk id="11" creationId="{30FEEAA2-3B69-3C9D-0B40-F1EB8BBB35EB}"/>
          </ac:spMkLst>
        </pc:spChg>
        <pc:spChg chg="mod">
          <ac:chgData name="に も" userId="35d19fb038c5639c" providerId="LiveId" clId="{86B5FDBC-5ED0-415C-A43F-31D16987373D}" dt="2022-09-02T03:45:43.680" v="1476" actId="1035"/>
          <ac:spMkLst>
            <pc:docMk/>
            <pc:sldMk cId="902217571" sldId="264"/>
            <ac:spMk id="12" creationId="{5688BED0-91C1-2C2E-AC4F-EEBED6934948}"/>
          </ac:spMkLst>
        </pc:spChg>
        <pc:spChg chg="mod">
          <ac:chgData name="に も" userId="35d19fb038c5639c" providerId="LiveId" clId="{86B5FDBC-5ED0-415C-A43F-31D16987373D}" dt="2022-09-02T08:34:18.515" v="1695"/>
          <ac:spMkLst>
            <pc:docMk/>
            <pc:sldMk cId="902217571" sldId="264"/>
            <ac:spMk id="21" creationId="{33A36EEB-88B7-B15F-97ED-1881D4CC14E5}"/>
          </ac:spMkLst>
        </pc:spChg>
        <pc:spChg chg="mod">
          <ac:chgData name="に も" userId="35d19fb038c5639c" providerId="LiveId" clId="{86B5FDBC-5ED0-415C-A43F-31D16987373D}" dt="2022-09-02T09:00:58.800" v="2691"/>
          <ac:spMkLst>
            <pc:docMk/>
            <pc:sldMk cId="902217571" sldId="264"/>
            <ac:spMk id="22" creationId="{77E27446-7E46-7FC8-390F-F2E88B02F8FE}"/>
          </ac:spMkLst>
        </pc:spChg>
        <pc:spChg chg="mod">
          <ac:chgData name="に も" userId="35d19fb038c5639c" providerId="LiveId" clId="{86B5FDBC-5ED0-415C-A43F-31D16987373D}" dt="2022-09-02T08:34:18.515" v="1695"/>
          <ac:spMkLst>
            <pc:docMk/>
            <pc:sldMk cId="902217571" sldId="264"/>
            <ac:spMk id="23" creationId="{0D4941D7-DB17-AA64-C0CE-F8A70F5314CB}"/>
          </ac:spMkLst>
        </pc:spChg>
        <pc:spChg chg="mod">
          <ac:chgData name="に も" userId="35d19fb038c5639c" providerId="LiveId" clId="{86B5FDBC-5ED0-415C-A43F-31D16987373D}" dt="2022-09-02T08:34:22.925" v="1698"/>
          <ac:spMkLst>
            <pc:docMk/>
            <pc:sldMk cId="902217571" sldId="264"/>
            <ac:spMk id="26" creationId="{E5E24C1D-28B9-6CF9-AF78-74FC67127B3F}"/>
          </ac:spMkLst>
        </pc:spChg>
        <pc:spChg chg="mod">
          <ac:chgData name="に も" userId="35d19fb038c5639c" providerId="LiveId" clId="{86B5FDBC-5ED0-415C-A43F-31D16987373D}" dt="2022-09-02T09:02:01.966" v="2727"/>
          <ac:spMkLst>
            <pc:docMk/>
            <pc:sldMk cId="902217571" sldId="264"/>
            <ac:spMk id="27" creationId="{310342FD-B145-49E0-BFE5-DDADC9533948}"/>
          </ac:spMkLst>
        </pc:spChg>
        <pc:spChg chg="mod">
          <ac:chgData name="に も" userId="35d19fb038c5639c" providerId="LiveId" clId="{86B5FDBC-5ED0-415C-A43F-31D16987373D}" dt="2022-09-02T08:34:22.925" v="1698"/>
          <ac:spMkLst>
            <pc:docMk/>
            <pc:sldMk cId="902217571" sldId="264"/>
            <ac:spMk id="31" creationId="{A23748F8-165C-2A34-24CD-9EE3AFD60915}"/>
          </ac:spMkLst>
        </pc:spChg>
        <pc:spChg chg="add del mod">
          <ac:chgData name="に も" userId="35d19fb038c5639c" providerId="LiveId" clId="{86B5FDBC-5ED0-415C-A43F-31D16987373D}" dt="2022-09-02T08:42:34.021" v="1935" actId="478"/>
          <ac:spMkLst>
            <pc:docMk/>
            <pc:sldMk cId="902217571" sldId="264"/>
            <ac:spMk id="33" creationId="{66E7C0A7-B9A4-EEFF-3116-861067A8E06C}"/>
          </ac:spMkLst>
        </pc:spChg>
        <pc:spChg chg="add del mod ord">
          <ac:chgData name="に も" userId="35d19fb038c5639c" providerId="LiveId" clId="{86B5FDBC-5ED0-415C-A43F-31D16987373D}" dt="2022-09-02T09:01:15.172" v="2697" actId="478"/>
          <ac:spMkLst>
            <pc:docMk/>
            <pc:sldMk cId="902217571" sldId="264"/>
            <ac:spMk id="34" creationId="{5A38E172-CEBF-6353-E87D-69852CBC007D}"/>
          </ac:spMkLst>
        </pc:spChg>
        <pc:grpChg chg="mod">
          <ac:chgData name="に も" userId="35d19fb038c5639c" providerId="LiveId" clId="{86B5FDBC-5ED0-415C-A43F-31D16987373D}" dt="2022-09-02T08:55:14.939" v="2475" actId="1037"/>
          <ac:grpSpMkLst>
            <pc:docMk/>
            <pc:sldMk cId="902217571" sldId="264"/>
            <ac:grpSpMk id="2" creationId="{5DC3EF76-4F03-66F7-6810-B79DCFD4D488}"/>
          </ac:grpSpMkLst>
        </pc:grpChg>
        <pc:grpChg chg="add del mod">
          <ac:chgData name="に も" userId="35d19fb038c5639c" providerId="LiveId" clId="{86B5FDBC-5ED0-415C-A43F-31D16987373D}" dt="2022-09-02T08:34:19.850" v="1696"/>
          <ac:grpSpMkLst>
            <pc:docMk/>
            <pc:sldMk cId="902217571" sldId="264"/>
            <ac:grpSpMk id="9" creationId="{551F202B-EE31-DCC4-3CE1-F0EF473A4C8C}"/>
          </ac:grpSpMkLst>
        </pc:grpChg>
        <pc:grpChg chg="mod">
          <ac:chgData name="に も" userId="35d19fb038c5639c" providerId="LiveId" clId="{86B5FDBC-5ED0-415C-A43F-31D16987373D}" dt="2022-09-02T08:55:14.939" v="2475" actId="1037"/>
          <ac:grpSpMkLst>
            <pc:docMk/>
            <pc:sldMk cId="902217571" sldId="264"/>
            <ac:grpSpMk id="14" creationId="{88D8132F-C1C6-A3AF-07A5-5E38D0B9F35A}"/>
          </ac:grpSpMkLst>
        </pc:grpChg>
        <pc:grpChg chg="mod">
          <ac:chgData name="に も" userId="35d19fb038c5639c" providerId="LiveId" clId="{86B5FDBC-5ED0-415C-A43F-31D16987373D}" dt="2022-09-02T08:55:14.939" v="2475" actId="1037"/>
          <ac:grpSpMkLst>
            <pc:docMk/>
            <pc:sldMk cId="902217571" sldId="264"/>
            <ac:grpSpMk id="17" creationId="{1E880FC4-93D8-6C26-36C6-151DC26437D0}"/>
          </ac:grpSpMkLst>
        </pc:grpChg>
        <pc:grpChg chg="mod">
          <ac:chgData name="に も" userId="35d19fb038c5639c" providerId="LiveId" clId="{86B5FDBC-5ED0-415C-A43F-31D16987373D}" dt="2022-09-02T08:55:14.939" v="2475" actId="1037"/>
          <ac:grpSpMkLst>
            <pc:docMk/>
            <pc:sldMk cId="902217571" sldId="264"/>
            <ac:grpSpMk id="20" creationId="{AC6986B7-007A-62FE-B161-8BDA12FC9759}"/>
          </ac:grpSpMkLst>
        </pc:grpChg>
        <pc:grpChg chg="add del mod">
          <ac:chgData name="に も" userId="35d19fb038c5639c" providerId="LiveId" clId="{86B5FDBC-5ED0-415C-A43F-31D16987373D}" dt="2022-09-02T09:02:01.067" v="2726" actId="478"/>
          <ac:grpSpMkLst>
            <pc:docMk/>
            <pc:sldMk cId="902217571" sldId="264"/>
            <ac:grpSpMk id="21" creationId="{38FDDF68-C0C7-99EF-C2AD-95BFB2B79FFA}"/>
          </ac:grpSpMkLst>
        </pc:grpChg>
        <pc:grpChg chg="mod">
          <ac:chgData name="に も" userId="35d19fb038c5639c" providerId="LiveId" clId="{86B5FDBC-5ED0-415C-A43F-31D16987373D}" dt="2022-09-02T08:34:18.515" v="1695"/>
          <ac:grpSpMkLst>
            <pc:docMk/>
            <pc:sldMk cId="902217571" sldId="264"/>
            <ac:grpSpMk id="22" creationId="{8F91E0E3-66C2-30F6-60B0-7B69B4B75D98}"/>
          </ac:grpSpMkLst>
        </pc:grpChg>
        <pc:grpChg chg="add mod">
          <ac:chgData name="に も" userId="35d19fb038c5639c" providerId="LiveId" clId="{86B5FDBC-5ED0-415C-A43F-31D16987373D}" dt="2022-09-02T09:02:01.966" v="2727"/>
          <ac:grpSpMkLst>
            <pc:docMk/>
            <pc:sldMk cId="902217571" sldId="264"/>
            <ac:grpSpMk id="24" creationId="{A48D91EF-03E5-CB86-5BD3-4E2DFF4027E3}"/>
          </ac:grpSpMkLst>
        </pc:grpChg>
        <pc:grpChg chg="add del mod">
          <ac:chgData name="に も" userId="35d19fb038c5639c" providerId="LiveId" clId="{86B5FDBC-5ED0-415C-A43F-31D16987373D}" dt="2022-09-02T09:00:57.933" v="2690" actId="478"/>
          <ac:grpSpMkLst>
            <pc:docMk/>
            <pc:sldMk cId="902217571" sldId="264"/>
            <ac:grpSpMk id="25" creationId="{25D79DFE-3C65-A255-392B-80F427312343}"/>
          </ac:grpSpMkLst>
        </pc:grpChg>
        <pc:grpChg chg="del">
          <ac:chgData name="に も" userId="35d19fb038c5639c" providerId="LiveId" clId="{86B5FDBC-5ED0-415C-A43F-31D16987373D}" dt="2022-09-02T08:34:22.011" v="1697" actId="478"/>
          <ac:grpSpMkLst>
            <pc:docMk/>
            <pc:sldMk cId="902217571" sldId="264"/>
            <ac:grpSpMk id="27" creationId="{8E97976A-5BBF-EEDD-0D23-E31A803140F2}"/>
          </ac:grpSpMkLst>
        </pc:grpChg>
        <pc:grpChg chg="mod">
          <ac:chgData name="に も" userId="35d19fb038c5639c" providerId="LiveId" clId="{86B5FDBC-5ED0-415C-A43F-31D16987373D}" dt="2022-09-02T08:34:22.925" v="1698"/>
          <ac:grpSpMkLst>
            <pc:docMk/>
            <pc:sldMk cId="902217571" sldId="264"/>
            <ac:grpSpMk id="30" creationId="{996F8885-8527-3D58-547F-69944F125C06}"/>
          </ac:grpSpMkLst>
        </pc:grpChg>
        <pc:picChg chg="mod">
          <ac:chgData name="に も" userId="35d19fb038c5639c" providerId="LiveId" clId="{86B5FDBC-5ED0-415C-A43F-31D16987373D}" dt="2022-09-02T09:00:58.800" v="2691"/>
          <ac:picMkLst>
            <pc:docMk/>
            <pc:sldMk cId="902217571" sldId="264"/>
            <ac:picMk id="23" creationId="{DCE1FC30-3E15-0FF2-E3BA-9A194E67C1A1}"/>
          </ac:picMkLst>
        </pc:picChg>
        <pc:picChg chg="mod">
          <ac:chgData name="に も" userId="35d19fb038c5639c" providerId="LiveId" clId="{86B5FDBC-5ED0-415C-A43F-31D16987373D}" dt="2022-09-02T08:34:18.515" v="1695"/>
          <ac:picMkLst>
            <pc:docMk/>
            <pc:sldMk cId="902217571" sldId="264"/>
            <ac:picMk id="24" creationId="{B11C0A79-1A3D-B331-BE1D-27CA472A8AC8}"/>
          </ac:picMkLst>
        </pc:picChg>
        <pc:picChg chg="mod">
          <ac:chgData name="に も" userId="35d19fb038c5639c" providerId="LiveId" clId="{86B5FDBC-5ED0-415C-A43F-31D16987373D}" dt="2022-09-02T09:02:01.966" v="2727"/>
          <ac:picMkLst>
            <pc:docMk/>
            <pc:sldMk cId="902217571" sldId="264"/>
            <ac:picMk id="28" creationId="{6ED98E5A-17E5-8767-F99C-91CF9324C45C}"/>
          </ac:picMkLst>
        </pc:picChg>
        <pc:picChg chg="mod">
          <ac:chgData name="に も" userId="35d19fb038c5639c" providerId="LiveId" clId="{86B5FDBC-5ED0-415C-A43F-31D16987373D}" dt="2022-09-02T08:34:22.925" v="1698"/>
          <ac:picMkLst>
            <pc:docMk/>
            <pc:sldMk cId="902217571" sldId="264"/>
            <ac:picMk id="32" creationId="{A7423323-93F2-F807-986F-7E94D064A4FF}"/>
          </ac:picMkLst>
        </pc:picChg>
      </pc:sldChg>
      <pc:sldChg chg="addSp delSp modSp new mod">
        <pc:chgData name="に も" userId="35d19fb038c5639c" providerId="LiveId" clId="{86B5FDBC-5ED0-415C-A43F-31D16987373D}" dt="2022-09-02T08:59:13.399" v="2665" actId="1076"/>
        <pc:sldMkLst>
          <pc:docMk/>
          <pc:sldMk cId="2211416505" sldId="265"/>
        </pc:sldMkLst>
        <pc:spChg chg="del">
          <ac:chgData name="に も" userId="35d19fb038c5639c" providerId="LiveId" clId="{86B5FDBC-5ED0-415C-A43F-31D16987373D}" dt="2022-09-02T03:28:23.627" v="1151" actId="478"/>
          <ac:spMkLst>
            <pc:docMk/>
            <pc:sldMk cId="2211416505" sldId="265"/>
            <ac:spMk id="2" creationId="{90B27534-71A6-3525-888F-23A46ECCDBFD}"/>
          </ac:spMkLst>
        </pc:spChg>
        <pc:spChg chg="del">
          <ac:chgData name="に も" userId="35d19fb038c5639c" providerId="LiveId" clId="{86B5FDBC-5ED0-415C-A43F-31D16987373D}" dt="2022-09-02T03:28:23.627" v="1151" actId="478"/>
          <ac:spMkLst>
            <pc:docMk/>
            <pc:sldMk cId="2211416505" sldId="265"/>
            <ac:spMk id="3" creationId="{62198865-72FD-98E8-CCA0-A34404D9404A}"/>
          </ac:spMkLst>
        </pc:spChg>
        <pc:spChg chg="add mod">
          <ac:chgData name="に も" userId="35d19fb038c5639c" providerId="LiveId" clId="{86B5FDBC-5ED0-415C-A43F-31D16987373D}" dt="2022-09-02T08:59:09.729" v="2664" actId="1076"/>
          <ac:spMkLst>
            <pc:docMk/>
            <pc:sldMk cId="2211416505" sldId="265"/>
            <ac:spMk id="4" creationId="{F0C6F62C-8952-80AE-9887-278F7161EEE4}"/>
          </ac:spMkLst>
        </pc:spChg>
        <pc:picChg chg="add mod">
          <ac:chgData name="に も" userId="35d19fb038c5639c" providerId="LiveId" clId="{86B5FDBC-5ED0-415C-A43F-31D16987373D}" dt="2022-09-02T08:59:13.399" v="2665" actId="1076"/>
          <ac:picMkLst>
            <pc:docMk/>
            <pc:sldMk cId="2211416505" sldId="265"/>
            <ac:picMk id="3" creationId="{1CC60BF0-B294-55F0-1C54-4D9289CB6FF1}"/>
          </ac:picMkLst>
        </pc:picChg>
        <pc:picChg chg="add del mod">
          <ac:chgData name="に も" userId="35d19fb038c5639c" providerId="LiveId" clId="{86B5FDBC-5ED0-415C-A43F-31D16987373D}" dt="2022-09-02T03:29:33.772" v="1157" actId="478"/>
          <ac:picMkLst>
            <pc:docMk/>
            <pc:sldMk cId="2211416505" sldId="265"/>
            <ac:picMk id="5" creationId="{051850A7-6F35-703C-F91E-2DC4A363E9D0}"/>
          </ac:picMkLst>
        </pc:picChg>
        <pc:picChg chg="add del mod">
          <ac:chgData name="に も" userId="35d19fb038c5639c" providerId="LiveId" clId="{86B5FDBC-5ED0-415C-A43F-31D16987373D}" dt="2022-09-02T08:07:17.522" v="1556" actId="478"/>
          <ac:picMkLst>
            <pc:docMk/>
            <pc:sldMk cId="2211416505" sldId="265"/>
            <ac:picMk id="7" creationId="{B7FA127B-D814-221F-3A77-F06A63817D2A}"/>
          </ac:picMkLst>
        </pc:picChg>
      </pc:sldChg>
      <pc:sldChg chg="addSp delSp modSp new del mod">
        <pc:chgData name="に も" userId="35d19fb038c5639c" providerId="LiveId" clId="{86B5FDBC-5ED0-415C-A43F-31D16987373D}" dt="2022-09-02T08:07:19.462" v="1557" actId="47"/>
        <pc:sldMkLst>
          <pc:docMk/>
          <pc:sldMk cId="2793364298" sldId="266"/>
        </pc:sldMkLst>
        <pc:spChg chg="del">
          <ac:chgData name="に も" userId="35d19fb038c5639c" providerId="LiveId" clId="{86B5FDBC-5ED0-415C-A43F-31D16987373D}" dt="2022-09-02T03:30:35.585" v="1165" actId="478"/>
          <ac:spMkLst>
            <pc:docMk/>
            <pc:sldMk cId="2793364298" sldId="266"/>
            <ac:spMk id="2" creationId="{6092F477-D580-1CC1-A33F-795B4B60B577}"/>
          </ac:spMkLst>
        </pc:spChg>
        <pc:spChg chg="del">
          <ac:chgData name="に も" userId="35d19fb038c5639c" providerId="LiveId" clId="{86B5FDBC-5ED0-415C-A43F-31D16987373D}" dt="2022-09-02T03:30:35.585" v="1165" actId="478"/>
          <ac:spMkLst>
            <pc:docMk/>
            <pc:sldMk cId="2793364298" sldId="266"/>
            <ac:spMk id="3" creationId="{0CFC5430-A693-7023-C4F7-E18B3A14DD4A}"/>
          </ac:spMkLst>
        </pc:spChg>
        <pc:picChg chg="add mod">
          <ac:chgData name="に も" userId="35d19fb038c5639c" providerId="LiveId" clId="{86B5FDBC-5ED0-415C-A43F-31D16987373D}" dt="2022-09-02T03:30:49.773" v="1169" actId="1076"/>
          <ac:picMkLst>
            <pc:docMk/>
            <pc:sldMk cId="2793364298" sldId="266"/>
            <ac:picMk id="5" creationId="{C99B3A14-F5E1-9F9C-7419-CC020375E81D}"/>
          </ac:picMkLst>
        </pc:picChg>
      </pc:sldChg>
    </pc:docChg>
  </pc:docChgLst>
  <pc:docChgLst>
    <pc:chgData name="に も" userId="35d19fb038c5639c" providerId="LiveId" clId="{C55C6AAA-95BE-42BE-B4FB-D32F3B257FE2}"/>
    <pc:docChg chg="undo redo custSel modSld">
      <pc:chgData name="に も" userId="35d19fb038c5639c" providerId="LiveId" clId="{C55C6AAA-95BE-42BE-B4FB-D32F3B257FE2}" dt="2022-09-02T02:04:51.959" v="1721" actId="2711"/>
      <pc:docMkLst>
        <pc:docMk/>
      </pc:docMkLst>
      <pc:sldChg chg="addSp delSp modSp mod">
        <pc:chgData name="に も" userId="35d19fb038c5639c" providerId="LiveId" clId="{C55C6AAA-95BE-42BE-B4FB-D32F3B257FE2}" dt="2022-09-02T01:46:59.369" v="1494" actId="1038"/>
        <pc:sldMkLst>
          <pc:docMk/>
          <pc:sldMk cId="60463498" sldId="256"/>
        </pc:sldMkLst>
        <pc:spChg chg="mod">
          <ac:chgData name="に も" userId="35d19fb038c5639c" providerId="LiveId" clId="{C55C6AAA-95BE-42BE-B4FB-D32F3B257FE2}" dt="2022-09-02T01:16:40.633" v="0"/>
          <ac:spMkLst>
            <pc:docMk/>
            <pc:sldMk cId="60463498" sldId="256"/>
            <ac:spMk id="3" creationId="{BEE2C1FC-A79E-2F7B-2E27-1595EDA4D629}"/>
          </ac:spMkLst>
        </pc:spChg>
        <pc:spChg chg="mod">
          <ac:chgData name="に も" userId="35d19fb038c5639c" providerId="LiveId" clId="{C55C6AAA-95BE-42BE-B4FB-D32F3B257FE2}" dt="2022-09-02T01:26:14.775" v="94" actId="164"/>
          <ac:spMkLst>
            <pc:docMk/>
            <pc:sldMk cId="60463498" sldId="256"/>
            <ac:spMk id="4" creationId="{00000000-0000-0000-0000-000000000000}"/>
          </ac:spMkLst>
        </pc:spChg>
        <pc:spChg chg="mod">
          <ac:chgData name="に も" userId="35d19fb038c5639c" providerId="LiveId" clId="{C55C6AAA-95BE-42BE-B4FB-D32F3B257FE2}" dt="2022-09-02T01:17:31.910" v="10" actId="207"/>
          <ac:spMkLst>
            <pc:docMk/>
            <pc:sldMk cId="60463498" sldId="256"/>
            <ac:spMk id="5" creationId="{164C9789-85D1-75FB-40AA-71371FAAFC6D}"/>
          </ac:spMkLst>
        </pc:spChg>
        <pc:spChg chg="mod">
          <ac:chgData name="に も" userId="35d19fb038c5639c" providerId="LiveId" clId="{C55C6AAA-95BE-42BE-B4FB-D32F3B257FE2}" dt="2022-09-02T01:32:55.964" v="177" actId="1037"/>
          <ac:spMkLst>
            <pc:docMk/>
            <pc:sldMk cId="60463498" sldId="256"/>
            <ac:spMk id="8" creationId="{30040002-1678-B28C-7BF1-6C3289FBC3DC}"/>
          </ac:spMkLst>
        </pc:spChg>
        <pc:spChg chg="mod">
          <ac:chgData name="に も" userId="35d19fb038c5639c" providerId="LiveId" clId="{C55C6AAA-95BE-42BE-B4FB-D32F3B257FE2}" dt="2022-09-02T01:32:55.964" v="177" actId="1037"/>
          <ac:spMkLst>
            <pc:docMk/>
            <pc:sldMk cId="60463498" sldId="256"/>
            <ac:spMk id="9" creationId="{675196F9-CB84-05A8-FCE8-382E8D62D688}"/>
          </ac:spMkLst>
        </pc:spChg>
        <pc:spChg chg="add del mod">
          <ac:chgData name="に も" userId="35d19fb038c5639c" providerId="LiveId" clId="{C55C6AAA-95BE-42BE-B4FB-D32F3B257FE2}" dt="2022-09-02T01:46:32.906" v="1372" actId="478"/>
          <ac:spMkLst>
            <pc:docMk/>
            <pc:sldMk cId="60463498" sldId="256"/>
            <ac:spMk id="10" creationId="{2626E9ED-1C98-9AA9-6C80-5231EFC7A640}"/>
          </ac:spMkLst>
        </pc:spChg>
        <pc:spChg chg="mod">
          <ac:chgData name="に も" userId="35d19fb038c5639c" providerId="LiveId" clId="{C55C6AAA-95BE-42BE-B4FB-D32F3B257FE2}" dt="2022-09-02T01:16:40.633" v="0"/>
          <ac:spMkLst>
            <pc:docMk/>
            <pc:sldMk cId="60463498" sldId="256"/>
            <ac:spMk id="12" creationId="{04B0DF3A-7E8D-A91B-2CCB-72D5FB325A1F}"/>
          </ac:spMkLst>
        </pc:spChg>
        <pc:spChg chg="mod">
          <ac:chgData name="に も" userId="35d19fb038c5639c" providerId="LiveId" clId="{C55C6AAA-95BE-42BE-B4FB-D32F3B257FE2}" dt="2022-09-02T01:17:43.871" v="11" actId="207"/>
          <ac:spMkLst>
            <pc:docMk/>
            <pc:sldMk cId="60463498" sldId="256"/>
            <ac:spMk id="14" creationId="{63F68657-3FD1-4756-34A4-0A21120448F5}"/>
          </ac:spMkLst>
        </pc:spChg>
        <pc:spChg chg="mod">
          <ac:chgData name="に も" userId="35d19fb038c5639c" providerId="LiveId" clId="{C55C6AAA-95BE-42BE-B4FB-D32F3B257FE2}" dt="2022-09-02T01:16:50.230" v="4"/>
          <ac:spMkLst>
            <pc:docMk/>
            <pc:sldMk cId="60463498" sldId="256"/>
            <ac:spMk id="15" creationId="{261E0DF3-1BB4-A26E-0BBB-42F4EB2667EC}"/>
          </ac:spMkLst>
        </pc:spChg>
        <pc:spChg chg="mod">
          <ac:chgData name="に も" userId="35d19fb038c5639c" providerId="LiveId" clId="{C55C6AAA-95BE-42BE-B4FB-D32F3B257FE2}" dt="2022-09-02T01:17:53.329" v="12" actId="207"/>
          <ac:spMkLst>
            <pc:docMk/>
            <pc:sldMk cId="60463498" sldId="256"/>
            <ac:spMk id="17" creationId="{A231F426-4A33-8F5F-5688-927BCA7170F1}"/>
          </ac:spMkLst>
        </pc:spChg>
        <pc:spChg chg="mod">
          <ac:chgData name="に も" userId="35d19fb038c5639c" providerId="LiveId" clId="{C55C6AAA-95BE-42BE-B4FB-D32F3B257FE2}" dt="2022-09-02T01:16:57.167" v="6"/>
          <ac:spMkLst>
            <pc:docMk/>
            <pc:sldMk cId="60463498" sldId="256"/>
            <ac:spMk id="18" creationId="{13A71FD9-8905-F9C6-17A1-1ED8DC624D10}"/>
          </ac:spMkLst>
        </pc:spChg>
        <pc:spChg chg="mod">
          <ac:chgData name="に も" userId="35d19fb038c5639c" providerId="LiveId" clId="{C55C6AAA-95BE-42BE-B4FB-D32F3B257FE2}" dt="2022-09-02T01:32:15.941" v="144"/>
          <ac:spMkLst>
            <pc:docMk/>
            <pc:sldMk cId="60463498" sldId="256"/>
            <ac:spMk id="21" creationId="{B8D86F6B-9B90-B536-8764-13DC2EFF116B}"/>
          </ac:spMkLst>
        </pc:spChg>
        <pc:spChg chg="mod">
          <ac:chgData name="に も" userId="35d19fb038c5639c" providerId="LiveId" clId="{C55C6AAA-95BE-42BE-B4FB-D32F3B257FE2}" dt="2022-09-02T01:34:08.601" v="259" actId="207"/>
          <ac:spMkLst>
            <pc:docMk/>
            <pc:sldMk cId="60463498" sldId="256"/>
            <ac:spMk id="23" creationId="{3A128624-774E-03A3-CD5D-09C41907CF0B}"/>
          </ac:spMkLst>
        </pc:spChg>
        <pc:spChg chg="mod">
          <ac:chgData name="に も" userId="35d19fb038c5639c" providerId="LiveId" clId="{C55C6AAA-95BE-42BE-B4FB-D32F3B257FE2}" dt="2022-09-02T01:32:15.941" v="144"/>
          <ac:spMkLst>
            <pc:docMk/>
            <pc:sldMk cId="60463498" sldId="256"/>
            <ac:spMk id="24" creationId="{B642C153-811F-F92D-7AD4-ABEFCC81B769}"/>
          </ac:spMkLst>
        </pc:spChg>
        <pc:spChg chg="add mod">
          <ac:chgData name="に も" userId="35d19fb038c5639c" providerId="LiveId" clId="{C55C6AAA-95BE-42BE-B4FB-D32F3B257FE2}" dt="2022-09-02T01:33:27.699" v="251" actId="1037"/>
          <ac:spMkLst>
            <pc:docMk/>
            <pc:sldMk cId="60463498" sldId="256"/>
            <ac:spMk id="25" creationId="{A19B0076-0EAA-1FD6-BAC0-865767712881}"/>
          </ac:spMkLst>
        </pc:spChg>
        <pc:spChg chg="add mod">
          <ac:chgData name="に も" userId="35d19fb038c5639c" providerId="LiveId" clId="{C55C6AAA-95BE-42BE-B4FB-D32F3B257FE2}" dt="2022-09-02T01:33:27.699" v="251" actId="1037"/>
          <ac:spMkLst>
            <pc:docMk/>
            <pc:sldMk cId="60463498" sldId="256"/>
            <ac:spMk id="26" creationId="{7FDC3E47-60A2-479A-8DBC-A11DEA29C06C}"/>
          </ac:spMkLst>
        </pc:spChg>
        <pc:spChg chg="add mod">
          <ac:chgData name="に も" userId="35d19fb038c5639c" providerId="LiveId" clId="{C55C6AAA-95BE-42BE-B4FB-D32F3B257FE2}" dt="2022-09-02T01:46:22.250" v="1353" actId="1036"/>
          <ac:spMkLst>
            <pc:docMk/>
            <pc:sldMk cId="60463498" sldId="256"/>
            <ac:spMk id="27" creationId="{627DF41B-D659-73D7-BE58-028B672B16C4}"/>
          </ac:spMkLst>
        </pc:spChg>
        <pc:spChg chg="mod">
          <ac:chgData name="に も" userId="35d19fb038c5639c" providerId="LiveId" clId="{C55C6AAA-95BE-42BE-B4FB-D32F3B257FE2}" dt="2022-09-02T01:32:32.011" v="146"/>
          <ac:spMkLst>
            <pc:docMk/>
            <pc:sldMk cId="60463498" sldId="256"/>
            <ac:spMk id="29" creationId="{B247322C-5771-A2D9-11CD-AC7367A88198}"/>
          </ac:spMkLst>
        </pc:spChg>
        <pc:spChg chg="mod">
          <ac:chgData name="に も" userId="35d19fb038c5639c" providerId="LiveId" clId="{C55C6AAA-95BE-42BE-B4FB-D32F3B257FE2}" dt="2022-09-02T01:33:56.553" v="258" actId="207"/>
          <ac:spMkLst>
            <pc:docMk/>
            <pc:sldMk cId="60463498" sldId="256"/>
            <ac:spMk id="31" creationId="{B70B3660-ADAC-C805-98CA-3BDF44EF45B3}"/>
          </ac:spMkLst>
        </pc:spChg>
        <pc:spChg chg="mod">
          <ac:chgData name="に も" userId="35d19fb038c5639c" providerId="LiveId" clId="{C55C6AAA-95BE-42BE-B4FB-D32F3B257FE2}" dt="2022-09-02T01:32:32.011" v="146"/>
          <ac:spMkLst>
            <pc:docMk/>
            <pc:sldMk cId="60463498" sldId="256"/>
            <ac:spMk id="32" creationId="{B2F6AEF9-0BED-0923-8F7C-91CAD0FE7FCA}"/>
          </ac:spMkLst>
        </pc:spChg>
        <pc:spChg chg="add mod">
          <ac:chgData name="に も" userId="35d19fb038c5639c" providerId="LiveId" clId="{C55C6AAA-95BE-42BE-B4FB-D32F3B257FE2}" dt="2022-09-02T01:33:34.661" v="256" actId="1037"/>
          <ac:spMkLst>
            <pc:docMk/>
            <pc:sldMk cId="60463498" sldId="256"/>
            <ac:spMk id="33" creationId="{EB9DF3F7-E211-CECA-148D-B7DB71D54730}"/>
          </ac:spMkLst>
        </pc:spChg>
        <pc:spChg chg="add mod">
          <ac:chgData name="に も" userId="35d19fb038c5639c" providerId="LiveId" clId="{C55C6AAA-95BE-42BE-B4FB-D32F3B257FE2}" dt="2022-09-02T01:33:34.661" v="256" actId="1037"/>
          <ac:spMkLst>
            <pc:docMk/>
            <pc:sldMk cId="60463498" sldId="256"/>
            <ac:spMk id="34" creationId="{F5452FBF-A8C3-7635-1DEB-FE9D6F32A990}"/>
          </ac:spMkLst>
        </pc:spChg>
        <pc:spChg chg="add del mod">
          <ac:chgData name="に も" userId="35d19fb038c5639c" providerId="LiveId" clId="{C55C6AAA-95BE-42BE-B4FB-D32F3B257FE2}" dt="2022-09-02T01:46:35.236" v="1373" actId="478"/>
          <ac:spMkLst>
            <pc:docMk/>
            <pc:sldMk cId="60463498" sldId="256"/>
            <ac:spMk id="35" creationId="{A95A51D5-D58C-8FC5-79EC-A5717A6FEAE3}"/>
          </ac:spMkLst>
        </pc:spChg>
        <pc:spChg chg="mod">
          <ac:chgData name="に も" userId="35d19fb038c5639c" providerId="LiveId" clId="{C55C6AAA-95BE-42BE-B4FB-D32F3B257FE2}" dt="2022-09-02T01:32:58.749" v="178"/>
          <ac:spMkLst>
            <pc:docMk/>
            <pc:sldMk cId="60463498" sldId="256"/>
            <ac:spMk id="37" creationId="{29B4C76C-0115-7DD2-24ED-A3DCD625F805}"/>
          </ac:spMkLst>
        </pc:spChg>
        <pc:spChg chg="mod">
          <ac:chgData name="に も" userId="35d19fb038c5639c" providerId="LiveId" clId="{C55C6AAA-95BE-42BE-B4FB-D32F3B257FE2}" dt="2022-09-02T01:33:51.015" v="257" actId="207"/>
          <ac:spMkLst>
            <pc:docMk/>
            <pc:sldMk cId="60463498" sldId="256"/>
            <ac:spMk id="39" creationId="{22A31E6A-C937-815F-BF59-F962C6195FB7}"/>
          </ac:spMkLst>
        </pc:spChg>
        <pc:spChg chg="mod">
          <ac:chgData name="に も" userId="35d19fb038c5639c" providerId="LiveId" clId="{C55C6AAA-95BE-42BE-B4FB-D32F3B257FE2}" dt="2022-09-02T01:32:58.749" v="178"/>
          <ac:spMkLst>
            <pc:docMk/>
            <pc:sldMk cId="60463498" sldId="256"/>
            <ac:spMk id="40" creationId="{3AC2EA14-2CAB-8A34-E8B8-0EB95AC34AF6}"/>
          </ac:spMkLst>
        </pc:spChg>
        <pc:spChg chg="add mod">
          <ac:chgData name="に も" userId="35d19fb038c5639c" providerId="LiveId" clId="{C55C6AAA-95BE-42BE-B4FB-D32F3B257FE2}" dt="2022-09-02T01:33:34.661" v="256" actId="1037"/>
          <ac:spMkLst>
            <pc:docMk/>
            <pc:sldMk cId="60463498" sldId="256"/>
            <ac:spMk id="41" creationId="{F1D6A64E-C591-B8D1-72D2-81F552347B6D}"/>
          </ac:spMkLst>
        </pc:spChg>
        <pc:spChg chg="add mod">
          <ac:chgData name="に も" userId="35d19fb038c5639c" providerId="LiveId" clId="{C55C6AAA-95BE-42BE-B4FB-D32F3B257FE2}" dt="2022-09-02T01:33:34.661" v="256" actId="1037"/>
          <ac:spMkLst>
            <pc:docMk/>
            <pc:sldMk cId="60463498" sldId="256"/>
            <ac:spMk id="42" creationId="{D59E5C32-F2E2-B311-C959-460C517CA722}"/>
          </ac:spMkLst>
        </pc:spChg>
        <pc:spChg chg="add del mod">
          <ac:chgData name="に も" userId="35d19fb038c5639c" providerId="LiveId" clId="{C55C6AAA-95BE-42BE-B4FB-D32F3B257FE2}" dt="2022-09-02T01:46:35.236" v="1373" actId="478"/>
          <ac:spMkLst>
            <pc:docMk/>
            <pc:sldMk cId="60463498" sldId="256"/>
            <ac:spMk id="43" creationId="{011FA34D-2025-23C2-0CCD-7D29B8B5852E}"/>
          </ac:spMkLst>
        </pc:spChg>
        <pc:spChg chg="add mod">
          <ac:chgData name="に も" userId="35d19fb038c5639c" providerId="LiveId" clId="{C55C6AAA-95BE-42BE-B4FB-D32F3B257FE2}" dt="2022-09-02T01:46:44.038" v="1419" actId="1037"/>
          <ac:spMkLst>
            <pc:docMk/>
            <pc:sldMk cId="60463498" sldId="256"/>
            <ac:spMk id="44" creationId="{9A9C4685-3281-F2CE-F3A0-1A3FA9819D3C}"/>
          </ac:spMkLst>
        </pc:spChg>
        <pc:spChg chg="add mod">
          <ac:chgData name="に も" userId="35d19fb038c5639c" providerId="LiveId" clId="{C55C6AAA-95BE-42BE-B4FB-D32F3B257FE2}" dt="2022-09-02T01:46:44.038" v="1419" actId="1037"/>
          <ac:spMkLst>
            <pc:docMk/>
            <pc:sldMk cId="60463498" sldId="256"/>
            <ac:spMk id="45" creationId="{D124E019-D7C3-1A04-0E85-2D6F49E14EBC}"/>
          </ac:spMkLst>
        </pc:spChg>
        <pc:spChg chg="add mod">
          <ac:chgData name="に も" userId="35d19fb038c5639c" providerId="LiveId" clId="{C55C6AAA-95BE-42BE-B4FB-D32F3B257FE2}" dt="2022-09-02T01:46:50.994" v="1452" actId="1038"/>
          <ac:spMkLst>
            <pc:docMk/>
            <pc:sldMk cId="60463498" sldId="256"/>
            <ac:spMk id="46" creationId="{53D9213A-7799-2757-C3AE-989892A56AE4}"/>
          </ac:spMkLst>
        </pc:spChg>
        <pc:spChg chg="add mod">
          <ac:chgData name="に も" userId="35d19fb038c5639c" providerId="LiveId" clId="{C55C6AAA-95BE-42BE-B4FB-D32F3B257FE2}" dt="2022-09-02T01:46:50.994" v="1452" actId="1038"/>
          <ac:spMkLst>
            <pc:docMk/>
            <pc:sldMk cId="60463498" sldId="256"/>
            <ac:spMk id="47" creationId="{FC386EF7-2333-0271-1530-56148633C9C0}"/>
          </ac:spMkLst>
        </pc:spChg>
        <pc:spChg chg="add mod">
          <ac:chgData name="に も" userId="35d19fb038c5639c" providerId="LiveId" clId="{C55C6AAA-95BE-42BE-B4FB-D32F3B257FE2}" dt="2022-09-02T01:46:59.369" v="1494" actId="1038"/>
          <ac:spMkLst>
            <pc:docMk/>
            <pc:sldMk cId="60463498" sldId="256"/>
            <ac:spMk id="48" creationId="{3135AB32-AB7E-8D8F-5100-10F7E223A5BE}"/>
          </ac:spMkLst>
        </pc:spChg>
        <pc:spChg chg="add mod">
          <ac:chgData name="に も" userId="35d19fb038c5639c" providerId="LiveId" clId="{C55C6AAA-95BE-42BE-B4FB-D32F3B257FE2}" dt="2022-09-02T01:46:59.369" v="1494" actId="1038"/>
          <ac:spMkLst>
            <pc:docMk/>
            <pc:sldMk cId="60463498" sldId="256"/>
            <ac:spMk id="49" creationId="{9E3E26F1-4C8E-2451-3230-7F6A7C90801D}"/>
          </ac:spMkLst>
        </pc:spChg>
        <pc:grpChg chg="add mod">
          <ac:chgData name="に も" userId="35d19fb038c5639c" providerId="LiveId" clId="{C55C6AAA-95BE-42BE-B4FB-D32F3B257FE2}" dt="2022-09-02T01:30:46.680" v="122" actId="1076"/>
          <ac:grpSpMkLst>
            <pc:docMk/>
            <pc:sldMk cId="60463498" sldId="256"/>
            <ac:grpSpMk id="2" creationId="{45C2A370-489F-66EC-FC63-954A7D7560D3}"/>
          </ac:grpSpMkLst>
        </pc:grpChg>
        <pc:grpChg chg="mod">
          <ac:chgData name="に も" userId="35d19fb038c5639c" providerId="LiveId" clId="{C55C6AAA-95BE-42BE-B4FB-D32F3B257FE2}" dt="2022-09-02T01:26:14.775" v="94" actId="164"/>
          <ac:grpSpMkLst>
            <pc:docMk/>
            <pc:sldMk cId="60463498" sldId="256"/>
            <ac:grpSpMk id="11" creationId="{C0F8193A-88AF-0FFB-28B7-ACDEC19B7C73}"/>
          </ac:grpSpMkLst>
        </pc:grpChg>
        <pc:grpChg chg="add mod">
          <ac:chgData name="に も" userId="35d19fb038c5639c" providerId="LiveId" clId="{C55C6AAA-95BE-42BE-B4FB-D32F3B257FE2}" dt="2022-09-02T01:30:46.680" v="122" actId="1076"/>
          <ac:grpSpMkLst>
            <pc:docMk/>
            <pc:sldMk cId="60463498" sldId="256"/>
            <ac:grpSpMk id="13" creationId="{F21DB401-A62D-AC11-4112-5BC77D14E1D6}"/>
          </ac:grpSpMkLst>
        </pc:grpChg>
        <pc:grpChg chg="add mod">
          <ac:chgData name="に も" userId="35d19fb038c5639c" providerId="LiveId" clId="{C55C6AAA-95BE-42BE-B4FB-D32F3B257FE2}" dt="2022-09-02T01:30:46.680" v="122" actId="1076"/>
          <ac:grpSpMkLst>
            <pc:docMk/>
            <pc:sldMk cId="60463498" sldId="256"/>
            <ac:grpSpMk id="16" creationId="{FD3A2C40-5590-6039-E211-D9E3F46D558E}"/>
          </ac:grpSpMkLst>
        </pc:grpChg>
        <pc:grpChg chg="add mod ord">
          <ac:chgData name="に も" userId="35d19fb038c5639c" providerId="LiveId" clId="{C55C6AAA-95BE-42BE-B4FB-D32F3B257FE2}" dt="2022-09-02T01:32:55.964" v="177" actId="1037"/>
          <ac:grpSpMkLst>
            <pc:docMk/>
            <pc:sldMk cId="60463498" sldId="256"/>
            <ac:grpSpMk id="19" creationId="{3E19EA38-B44D-75D4-F685-4895AF10B882}"/>
          </ac:grpSpMkLst>
        </pc:grpChg>
        <pc:grpChg chg="add mod">
          <ac:chgData name="に も" userId="35d19fb038c5639c" providerId="LiveId" clId="{C55C6AAA-95BE-42BE-B4FB-D32F3B257FE2}" dt="2022-09-02T01:33:27.699" v="251" actId="1037"/>
          <ac:grpSpMkLst>
            <pc:docMk/>
            <pc:sldMk cId="60463498" sldId="256"/>
            <ac:grpSpMk id="20" creationId="{42513247-7733-F537-6020-F42776F8BB7C}"/>
          </ac:grpSpMkLst>
        </pc:grpChg>
        <pc:grpChg chg="mod">
          <ac:chgData name="に も" userId="35d19fb038c5639c" providerId="LiveId" clId="{C55C6AAA-95BE-42BE-B4FB-D32F3B257FE2}" dt="2022-09-02T01:32:15.941" v="144"/>
          <ac:grpSpMkLst>
            <pc:docMk/>
            <pc:sldMk cId="60463498" sldId="256"/>
            <ac:grpSpMk id="22" creationId="{EE75FFEF-DD8B-F9D4-AC47-56094677DD35}"/>
          </ac:grpSpMkLst>
        </pc:grpChg>
        <pc:grpChg chg="add mod">
          <ac:chgData name="に も" userId="35d19fb038c5639c" providerId="LiveId" clId="{C55C6AAA-95BE-42BE-B4FB-D32F3B257FE2}" dt="2022-09-02T01:33:34.661" v="256" actId="1037"/>
          <ac:grpSpMkLst>
            <pc:docMk/>
            <pc:sldMk cId="60463498" sldId="256"/>
            <ac:grpSpMk id="28" creationId="{EEBEE0A1-642F-7A37-F904-6603EABE5962}"/>
          </ac:grpSpMkLst>
        </pc:grpChg>
        <pc:grpChg chg="mod">
          <ac:chgData name="に も" userId="35d19fb038c5639c" providerId="LiveId" clId="{C55C6AAA-95BE-42BE-B4FB-D32F3B257FE2}" dt="2022-09-02T01:32:32.011" v="146"/>
          <ac:grpSpMkLst>
            <pc:docMk/>
            <pc:sldMk cId="60463498" sldId="256"/>
            <ac:grpSpMk id="30" creationId="{556815EB-CD75-EA0D-2DD7-53C7121A5F6E}"/>
          </ac:grpSpMkLst>
        </pc:grpChg>
        <pc:grpChg chg="add mod">
          <ac:chgData name="に も" userId="35d19fb038c5639c" providerId="LiveId" clId="{C55C6AAA-95BE-42BE-B4FB-D32F3B257FE2}" dt="2022-09-02T01:33:34.661" v="256" actId="1037"/>
          <ac:grpSpMkLst>
            <pc:docMk/>
            <pc:sldMk cId="60463498" sldId="256"/>
            <ac:grpSpMk id="36" creationId="{A7D34D62-6809-099E-420C-9C42BFE28DFB}"/>
          </ac:grpSpMkLst>
        </pc:grpChg>
        <pc:grpChg chg="mod">
          <ac:chgData name="に も" userId="35d19fb038c5639c" providerId="LiveId" clId="{C55C6AAA-95BE-42BE-B4FB-D32F3B257FE2}" dt="2022-09-02T01:32:58.749" v="178"/>
          <ac:grpSpMkLst>
            <pc:docMk/>
            <pc:sldMk cId="60463498" sldId="256"/>
            <ac:grpSpMk id="38" creationId="{5AD448B3-6E5A-2EED-417A-4705A68E8526}"/>
          </ac:grpSpMkLst>
        </pc:grpChg>
      </pc:sldChg>
      <pc:sldChg chg="addSp delSp modSp mod">
        <pc:chgData name="に も" userId="35d19fb038c5639c" providerId="LiveId" clId="{C55C6AAA-95BE-42BE-B4FB-D32F3B257FE2}" dt="2022-09-02T01:45:51.869" v="1278" actId="1036"/>
        <pc:sldMkLst>
          <pc:docMk/>
          <pc:sldMk cId="1615235193" sldId="257"/>
        </pc:sldMkLst>
        <pc:spChg chg="mod">
          <ac:chgData name="に も" userId="35d19fb038c5639c" providerId="LiveId" clId="{C55C6AAA-95BE-42BE-B4FB-D32F3B257FE2}" dt="2022-09-02T01:18:24.536" v="13"/>
          <ac:spMkLst>
            <pc:docMk/>
            <pc:sldMk cId="1615235193" sldId="257"/>
            <ac:spMk id="3" creationId="{EF886817-2C46-3175-1DFD-B1F8AE503057}"/>
          </ac:spMkLst>
        </pc:spChg>
        <pc:spChg chg="mod">
          <ac:chgData name="に も" userId="35d19fb038c5639c" providerId="LiveId" clId="{C55C6AAA-95BE-42BE-B4FB-D32F3B257FE2}" dt="2022-09-02T01:26:26.856" v="96" actId="164"/>
          <ac:spMkLst>
            <pc:docMk/>
            <pc:sldMk cId="1615235193" sldId="257"/>
            <ac:spMk id="4" creationId="{00000000-0000-0000-0000-000000000000}"/>
          </ac:spMkLst>
        </pc:spChg>
        <pc:spChg chg="mod">
          <ac:chgData name="に も" userId="35d19fb038c5639c" providerId="LiveId" clId="{C55C6AAA-95BE-42BE-B4FB-D32F3B257FE2}" dt="2022-09-02T01:18:41.450" v="19" actId="207"/>
          <ac:spMkLst>
            <pc:docMk/>
            <pc:sldMk cId="1615235193" sldId="257"/>
            <ac:spMk id="6" creationId="{34552A4A-ED9A-2F88-2D8A-3C82C138B399}"/>
          </ac:spMkLst>
        </pc:spChg>
        <pc:spChg chg="mod">
          <ac:chgData name="に も" userId="35d19fb038c5639c" providerId="LiveId" clId="{C55C6AAA-95BE-42BE-B4FB-D32F3B257FE2}" dt="2022-09-02T01:36:16.630" v="544" actId="1076"/>
          <ac:spMkLst>
            <pc:docMk/>
            <pc:sldMk cId="1615235193" sldId="257"/>
            <ac:spMk id="7" creationId="{00000000-0000-0000-0000-000000000000}"/>
          </ac:spMkLst>
        </pc:spChg>
        <pc:spChg chg="mod">
          <ac:chgData name="に も" userId="35d19fb038c5639c" providerId="LiveId" clId="{C55C6AAA-95BE-42BE-B4FB-D32F3B257FE2}" dt="2022-09-02T01:45:51.869" v="1278" actId="1036"/>
          <ac:spMkLst>
            <pc:docMk/>
            <pc:sldMk cId="1615235193" sldId="257"/>
            <ac:spMk id="8" creationId="{DCF1443B-D64A-158E-C1E6-3972A92D8EA7}"/>
          </ac:spMkLst>
        </pc:spChg>
        <pc:spChg chg="mod">
          <ac:chgData name="に も" userId="35d19fb038c5639c" providerId="LiveId" clId="{C55C6AAA-95BE-42BE-B4FB-D32F3B257FE2}" dt="2022-09-02T01:18:24.536" v="13"/>
          <ac:spMkLst>
            <pc:docMk/>
            <pc:sldMk cId="1615235193" sldId="257"/>
            <ac:spMk id="9" creationId="{4173CC3E-1EC2-92F2-DA91-6C54DCB3ED95}"/>
          </ac:spMkLst>
        </pc:spChg>
        <pc:spChg chg="mod">
          <ac:chgData name="に も" userId="35d19fb038c5639c" providerId="LiveId" clId="{C55C6AAA-95BE-42BE-B4FB-D32F3B257FE2}" dt="2022-09-02T01:36:39.451" v="545" actId="1076"/>
          <ac:spMkLst>
            <pc:docMk/>
            <pc:sldMk cId="1615235193" sldId="257"/>
            <ac:spMk id="12" creationId="{9577676B-E108-14AD-A485-84E33B84E688}"/>
          </ac:spMkLst>
        </pc:spChg>
        <pc:spChg chg="mod">
          <ac:chgData name="に も" userId="35d19fb038c5639c" providerId="LiveId" clId="{C55C6AAA-95BE-42BE-B4FB-D32F3B257FE2}" dt="2022-09-02T01:36:39.451" v="545" actId="1076"/>
          <ac:spMkLst>
            <pc:docMk/>
            <pc:sldMk cId="1615235193" sldId="257"/>
            <ac:spMk id="13" creationId="{AC351B2E-BCBD-2322-A478-2A1757DD0B31}"/>
          </ac:spMkLst>
        </pc:spChg>
        <pc:spChg chg="mod">
          <ac:chgData name="に も" userId="35d19fb038c5639c" providerId="LiveId" clId="{C55C6AAA-95BE-42BE-B4FB-D32F3B257FE2}" dt="2022-09-02T01:18:50.101" v="20" actId="207"/>
          <ac:spMkLst>
            <pc:docMk/>
            <pc:sldMk cId="1615235193" sldId="257"/>
            <ac:spMk id="14" creationId="{94FD6126-2273-74B8-62FA-13EE2309BBF4}"/>
          </ac:spMkLst>
        </pc:spChg>
        <pc:spChg chg="mod">
          <ac:chgData name="に も" userId="35d19fb038c5639c" providerId="LiveId" clId="{C55C6AAA-95BE-42BE-B4FB-D32F3B257FE2}" dt="2022-09-02T01:18:28.642" v="15"/>
          <ac:spMkLst>
            <pc:docMk/>
            <pc:sldMk cId="1615235193" sldId="257"/>
            <ac:spMk id="15" creationId="{06381832-9233-6B88-C166-E55C0DD7EBDF}"/>
          </ac:spMkLst>
        </pc:spChg>
        <pc:spChg chg="mod">
          <ac:chgData name="に も" userId="35d19fb038c5639c" providerId="LiveId" clId="{C55C6AAA-95BE-42BE-B4FB-D32F3B257FE2}" dt="2022-09-02T01:18:57.811" v="21" actId="207"/>
          <ac:spMkLst>
            <pc:docMk/>
            <pc:sldMk cId="1615235193" sldId="257"/>
            <ac:spMk id="17" creationId="{6BB4C1E2-352A-F0C7-0292-B85683F6CEE2}"/>
          </ac:spMkLst>
        </pc:spChg>
        <pc:spChg chg="mod">
          <ac:chgData name="に も" userId="35d19fb038c5639c" providerId="LiveId" clId="{C55C6AAA-95BE-42BE-B4FB-D32F3B257FE2}" dt="2022-09-02T01:18:32.235" v="17"/>
          <ac:spMkLst>
            <pc:docMk/>
            <pc:sldMk cId="1615235193" sldId="257"/>
            <ac:spMk id="18" creationId="{2406E54C-356F-15DC-44A5-CAF54AA67E5D}"/>
          </ac:spMkLst>
        </pc:spChg>
        <pc:spChg chg="mod">
          <ac:chgData name="に も" userId="35d19fb038c5639c" providerId="LiveId" clId="{C55C6AAA-95BE-42BE-B4FB-D32F3B257FE2}" dt="2022-09-02T01:35:19.013" v="278"/>
          <ac:spMkLst>
            <pc:docMk/>
            <pc:sldMk cId="1615235193" sldId="257"/>
            <ac:spMk id="21" creationId="{BF484AC9-2ED4-4DD0-531C-596EFA2A7AFC}"/>
          </ac:spMkLst>
        </pc:spChg>
        <pc:spChg chg="mod">
          <ac:chgData name="に も" userId="35d19fb038c5639c" providerId="LiveId" clId="{C55C6AAA-95BE-42BE-B4FB-D32F3B257FE2}" dt="2022-09-02T01:36:49.064" v="546" actId="207"/>
          <ac:spMkLst>
            <pc:docMk/>
            <pc:sldMk cId="1615235193" sldId="257"/>
            <ac:spMk id="23" creationId="{1F0A75FD-4989-A5CB-4D03-63FBD3B8F8AA}"/>
          </ac:spMkLst>
        </pc:spChg>
        <pc:spChg chg="mod">
          <ac:chgData name="に も" userId="35d19fb038c5639c" providerId="LiveId" clId="{C55C6AAA-95BE-42BE-B4FB-D32F3B257FE2}" dt="2022-09-02T01:35:19.013" v="278"/>
          <ac:spMkLst>
            <pc:docMk/>
            <pc:sldMk cId="1615235193" sldId="257"/>
            <ac:spMk id="24" creationId="{13AF3B97-245D-D933-864E-79B3BA0FD97B}"/>
          </ac:spMkLst>
        </pc:spChg>
        <pc:spChg chg="add del mod">
          <ac:chgData name="に も" userId="35d19fb038c5639c" providerId="LiveId" clId="{C55C6AAA-95BE-42BE-B4FB-D32F3B257FE2}" dt="2022-09-02T01:45:09.325" v="1103" actId="478"/>
          <ac:spMkLst>
            <pc:docMk/>
            <pc:sldMk cId="1615235193" sldId="257"/>
            <ac:spMk id="25" creationId="{BC98AED2-59EB-96B9-2608-6B79C31B5E37}"/>
          </ac:spMkLst>
        </pc:spChg>
        <pc:spChg chg="add mod">
          <ac:chgData name="に も" userId="35d19fb038c5639c" providerId="LiveId" clId="{C55C6AAA-95BE-42BE-B4FB-D32F3B257FE2}" dt="2022-09-02T01:36:39.451" v="545" actId="1076"/>
          <ac:spMkLst>
            <pc:docMk/>
            <pc:sldMk cId="1615235193" sldId="257"/>
            <ac:spMk id="26" creationId="{957B6579-5D5C-C2C1-4230-3FB51934CA95}"/>
          </ac:spMkLst>
        </pc:spChg>
        <pc:spChg chg="add mod">
          <ac:chgData name="に も" userId="35d19fb038c5639c" providerId="LiveId" clId="{C55C6AAA-95BE-42BE-B4FB-D32F3B257FE2}" dt="2022-09-02T01:36:39.451" v="545" actId="1076"/>
          <ac:spMkLst>
            <pc:docMk/>
            <pc:sldMk cId="1615235193" sldId="257"/>
            <ac:spMk id="27" creationId="{56BE9F2C-59AF-F1AF-EAC0-EC67863C35AC}"/>
          </ac:spMkLst>
        </pc:spChg>
        <pc:spChg chg="mod">
          <ac:chgData name="に も" userId="35d19fb038c5639c" providerId="LiveId" clId="{C55C6AAA-95BE-42BE-B4FB-D32F3B257FE2}" dt="2022-09-02T01:35:36.961" v="360"/>
          <ac:spMkLst>
            <pc:docMk/>
            <pc:sldMk cId="1615235193" sldId="257"/>
            <ac:spMk id="29" creationId="{18A60FEE-EC60-D81F-B4CC-8DAE863E1A1F}"/>
          </ac:spMkLst>
        </pc:spChg>
        <pc:spChg chg="mod">
          <ac:chgData name="に も" userId="35d19fb038c5639c" providerId="LiveId" clId="{C55C6AAA-95BE-42BE-B4FB-D32F3B257FE2}" dt="2022-09-02T01:36:53.687" v="547" actId="207"/>
          <ac:spMkLst>
            <pc:docMk/>
            <pc:sldMk cId="1615235193" sldId="257"/>
            <ac:spMk id="31" creationId="{75D470E0-C3D3-77AC-8999-670E0E8BDDCA}"/>
          </ac:spMkLst>
        </pc:spChg>
        <pc:spChg chg="mod">
          <ac:chgData name="に も" userId="35d19fb038c5639c" providerId="LiveId" clId="{C55C6AAA-95BE-42BE-B4FB-D32F3B257FE2}" dt="2022-09-02T01:35:36.961" v="360"/>
          <ac:spMkLst>
            <pc:docMk/>
            <pc:sldMk cId="1615235193" sldId="257"/>
            <ac:spMk id="32" creationId="{3992FFFE-A6FB-1061-6445-2C7F5DEF3B62}"/>
          </ac:spMkLst>
        </pc:spChg>
        <pc:spChg chg="add del mod">
          <ac:chgData name="に も" userId="35d19fb038c5639c" providerId="LiveId" clId="{C55C6AAA-95BE-42BE-B4FB-D32F3B257FE2}" dt="2022-09-02T01:45:09.325" v="1103" actId="478"/>
          <ac:spMkLst>
            <pc:docMk/>
            <pc:sldMk cId="1615235193" sldId="257"/>
            <ac:spMk id="33" creationId="{87351854-4B05-D222-2DE1-F5E5D1CD46CF}"/>
          </ac:spMkLst>
        </pc:spChg>
        <pc:spChg chg="add mod">
          <ac:chgData name="に も" userId="35d19fb038c5639c" providerId="LiveId" clId="{C55C6AAA-95BE-42BE-B4FB-D32F3B257FE2}" dt="2022-09-02T01:36:39.451" v="545" actId="1076"/>
          <ac:spMkLst>
            <pc:docMk/>
            <pc:sldMk cId="1615235193" sldId="257"/>
            <ac:spMk id="34" creationId="{C930002A-BB37-A672-A876-6AC0F357930A}"/>
          </ac:spMkLst>
        </pc:spChg>
        <pc:spChg chg="add mod">
          <ac:chgData name="に も" userId="35d19fb038c5639c" providerId="LiveId" clId="{C55C6AAA-95BE-42BE-B4FB-D32F3B257FE2}" dt="2022-09-02T01:36:39.451" v="545" actId="1076"/>
          <ac:spMkLst>
            <pc:docMk/>
            <pc:sldMk cId="1615235193" sldId="257"/>
            <ac:spMk id="35" creationId="{101610FD-8564-8648-DEDF-958C852C1DE1}"/>
          </ac:spMkLst>
        </pc:spChg>
        <pc:spChg chg="mod">
          <ac:chgData name="に も" userId="35d19fb038c5639c" providerId="LiveId" clId="{C55C6AAA-95BE-42BE-B4FB-D32F3B257FE2}" dt="2022-09-02T01:36:00.398" v="431"/>
          <ac:spMkLst>
            <pc:docMk/>
            <pc:sldMk cId="1615235193" sldId="257"/>
            <ac:spMk id="37" creationId="{CBF0F8CF-69DC-6723-0327-2BF811418446}"/>
          </ac:spMkLst>
        </pc:spChg>
        <pc:spChg chg="mod">
          <ac:chgData name="に も" userId="35d19fb038c5639c" providerId="LiveId" clId="{C55C6AAA-95BE-42BE-B4FB-D32F3B257FE2}" dt="2022-09-02T01:36:59.517" v="548" actId="207"/>
          <ac:spMkLst>
            <pc:docMk/>
            <pc:sldMk cId="1615235193" sldId="257"/>
            <ac:spMk id="39" creationId="{4E3CD0EB-F158-BFD0-A2C0-B6F87AB037D3}"/>
          </ac:spMkLst>
        </pc:spChg>
        <pc:spChg chg="mod">
          <ac:chgData name="に も" userId="35d19fb038c5639c" providerId="LiveId" clId="{C55C6AAA-95BE-42BE-B4FB-D32F3B257FE2}" dt="2022-09-02T01:36:00.398" v="431"/>
          <ac:spMkLst>
            <pc:docMk/>
            <pc:sldMk cId="1615235193" sldId="257"/>
            <ac:spMk id="40" creationId="{54014240-CA6A-B6CB-E477-308F26E112BD}"/>
          </ac:spMkLst>
        </pc:spChg>
        <pc:spChg chg="add del mod">
          <ac:chgData name="に も" userId="35d19fb038c5639c" providerId="LiveId" clId="{C55C6AAA-95BE-42BE-B4FB-D32F3B257FE2}" dt="2022-09-02T01:45:09.325" v="1103" actId="478"/>
          <ac:spMkLst>
            <pc:docMk/>
            <pc:sldMk cId="1615235193" sldId="257"/>
            <ac:spMk id="41" creationId="{54183B87-579F-7061-CEA8-61EDD3134BF9}"/>
          </ac:spMkLst>
        </pc:spChg>
        <pc:spChg chg="add mod">
          <ac:chgData name="に も" userId="35d19fb038c5639c" providerId="LiveId" clId="{C55C6AAA-95BE-42BE-B4FB-D32F3B257FE2}" dt="2022-09-02T01:36:39.451" v="545" actId="1076"/>
          <ac:spMkLst>
            <pc:docMk/>
            <pc:sldMk cId="1615235193" sldId="257"/>
            <ac:spMk id="42" creationId="{C80BBDDF-9F9F-379E-2B96-6582D888EB04}"/>
          </ac:spMkLst>
        </pc:spChg>
        <pc:spChg chg="add mod">
          <ac:chgData name="に も" userId="35d19fb038c5639c" providerId="LiveId" clId="{C55C6AAA-95BE-42BE-B4FB-D32F3B257FE2}" dt="2022-09-02T01:36:39.451" v="545" actId="1076"/>
          <ac:spMkLst>
            <pc:docMk/>
            <pc:sldMk cId="1615235193" sldId="257"/>
            <ac:spMk id="43" creationId="{36FD4A5D-E11A-5BB1-9B13-E96649D566A0}"/>
          </ac:spMkLst>
        </pc:spChg>
        <pc:spChg chg="add mod">
          <ac:chgData name="に も" userId="35d19fb038c5639c" providerId="LiveId" clId="{C55C6AAA-95BE-42BE-B4FB-D32F3B257FE2}" dt="2022-09-02T01:45:51.869" v="1278" actId="1036"/>
          <ac:spMkLst>
            <pc:docMk/>
            <pc:sldMk cId="1615235193" sldId="257"/>
            <ac:spMk id="44" creationId="{40A969A5-CFEB-4C8E-D653-3A79CD450ECE}"/>
          </ac:spMkLst>
        </pc:spChg>
        <pc:spChg chg="add mod">
          <ac:chgData name="に も" userId="35d19fb038c5639c" providerId="LiveId" clId="{C55C6AAA-95BE-42BE-B4FB-D32F3B257FE2}" dt="2022-09-02T01:45:25.870" v="1169" actId="1038"/>
          <ac:spMkLst>
            <pc:docMk/>
            <pc:sldMk cId="1615235193" sldId="257"/>
            <ac:spMk id="45" creationId="{AD0D5D9A-6ED2-10CF-E4EC-8931D093807F}"/>
          </ac:spMkLst>
        </pc:spChg>
        <pc:spChg chg="add mod">
          <ac:chgData name="に も" userId="35d19fb038c5639c" providerId="LiveId" clId="{C55C6AAA-95BE-42BE-B4FB-D32F3B257FE2}" dt="2022-09-02T01:45:25.870" v="1169" actId="1038"/>
          <ac:spMkLst>
            <pc:docMk/>
            <pc:sldMk cId="1615235193" sldId="257"/>
            <ac:spMk id="46" creationId="{611A9F3D-BF5E-397B-8306-DA0BE3C238E7}"/>
          </ac:spMkLst>
        </pc:spChg>
        <pc:spChg chg="add mod">
          <ac:chgData name="に も" userId="35d19fb038c5639c" providerId="LiveId" clId="{C55C6AAA-95BE-42BE-B4FB-D32F3B257FE2}" dt="2022-09-02T01:45:38.046" v="1226" actId="1038"/>
          <ac:spMkLst>
            <pc:docMk/>
            <pc:sldMk cId="1615235193" sldId="257"/>
            <ac:spMk id="47" creationId="{1B478E9D-C177-B722-F1C4-3D49AB2F0733}"/>
          </ac:spMkLst>
        </pc:spChg>
        <pc:spChg chg="add mod">
          <ac:chgData name="に も" userId="35d19fb038c5639c" providerId="LiveId" clId="{C55C6AAA-95BE-42BE-B4FB-D32F3B257FE2}" dt="2022-09-02T01:45:38.046" v="1226" actId="1038"/>
          <ac:spMkLst>
            <pc:docMk/>
            <pc:sldMk cId="1615235193" sldId="257"/>
            <ac:spMk id="48" creationId="{755198A6-3CD1-3F19-8809-F809B7F01BF1}"/>
          </ac:spMkLst>
        </pc:spChg>
        <pc:spChg chg="add mod">
          <ac:chgData name="に も" userId="35d19fb038c5639c" providerId="LiveId" clId="{C55C6AAA-95BE-42BE-B4FB-D32F3B257FE2}" dt="2022-09-02T01:45:45.608" v="1274" actId="1037"/>
          <ac:spMkLst>
            <pc:docMk/>
            <pc:sldMk cId="1615235193" sldId="257"/>
            <ac:spMk id="49" creationId="{306B856F-150F-3105-FD50-3B988BD0CF14}"/>
          </ac:spMkLst>
        </pc:spChg>
        <pc:spChg chg="add mod">
          <ac:chgData name="に も" userId="35d19fb038c5639c" providerId="LiveId" clId="{C55C6AAA-95BE-42BE-B4FB-D32F3B257FE2}" dt="2022-09-02T01:45:45.608" v="1274" actId="1037"/>
          <ac:spMkLst>
            <pc:docMk/>
            <pc:sldMk cId="1615235193" sldId="257"/>
            <ac:spMk id="50" creationId="{6F3AD02B-91D3-1B68-E1C4-7DA50AF3C14F}"/>
          </ac:spMkLst>
        </pc:spChg>
        <pc:grpChg chg="add del mod">
          <ac:chgData name="に も" userId="35d19fb038c5639c" providerId="LiveId" clId="{C55C6AAA-95BE-42BE-B4FB-D32F3B257FE2}" dt="2022-09-02T01:37:03.272" v="549" actId="478"/>
          <ac:grpSpMkLst>
            <pc:docMk/>
            <pc:sldMk cId="1615235193" sldId="257"/>
            <ac:grpSpMk id="2" creationId="{9A5EFC99-138B-B0C3-BA5C-640728FEB8A4}"/>
          </ac:grpSpMkLst>
        </pc:grpChg>
        <pc:grpChg chg="mod">
          <ac:chgData name="に も" userId="35d19fb038c5639c" providerId="LiveId" clId="{C55C6AAA-95BE-42BE-B4FB-D32F3B257FE2}" dt="2022-09-02T01:26:26.856" v="96" actId="164"/>
          <ac:grpSpMkLst>
            <pc:docMk/>
            <pc:sldMk cId="1615235193" sldId="257"/>
            <ac:grpSpMk id="5" creationId="{7B984EBA-7A18-5F8E-4CA2-C4F966CFCD37}"/>
          </ac:grpSpMkLst>
        </pc:grpChg>
        <pc:grpChg chg="add del mod">
          <ac:chgData name="に も" userId="35d19fb038c5639c" providerId="LiveId" clId="{C55C6AAA-95BE-42BE-B4FB-D32F3B257FE2}" dt="2022-09-02T01:37:03.272" v="549" actId="478"/>
          <ac:grpSpMkLst>
            <pc:docMk/>
            <pc:sldMk cId="1615235193" sldId="257"/>
            <ac:grpSpMk id="10" creationId="{E607E3A0-C0A1-2C9B-F975-5B0E9B31D4AE}"/>
          </ac:grpSpMkLst>
        </pc:grpChg>
        <pc:grpChg chg="add del mod">
          <ac:chgData name="に も" userId="35d19fb038c5639c" providerId="LiveId" clId="{C55C6AAA-95BE-42BE-B4FB-D32F3B257FE2}" dt="2022-09-02T01:37:03.272" v="549" actId="478"/>
          <ac:grpSpMkLst>
            <pc:docMk/>
            <pc:sldMk cId="1615235193" sldId="257"/>
            <ac:grpSpMk id="16" creationId="{6CDA5583-AD17-0D94-4EE9-CAA586A6096A}"/>
          </ac:grpSpMkLst>
        </pc:grpChg>
        <pc:grpChg chg="add mod ord">
          <ac:chgData name="に も" userId="35d19fb038c5639c" providerId="LiveId" clId="{C55C6AAA-95BE-42BE-B4FB-D32F3B257FE2}" dt="2022-09-02T01:36:39.451" v="545" actId="1076"/>
          <ac:grpSpMkLst>
            <pc:docMk/>
            <pc:sldMk cId="1615235193" sldId="257"/>
            <ac:grpSpMk id="19" creationId="{0EC1C84D-F283-0040-94A4-97085F7B0DF6}"/>
          </ac:grpSpMkLst>
        </pc:grpChg>
        <pc:grpChg chg="add mod">
          <ac:chgData name="に も" userId="35d19fb038c5639c" providerId="LiveId" clId="{C55C6AAA-95BE-42BE-B4FB-D32F3B257FE2}" dt="2022-09-02T01:36:39.451" v="545" actId="1076"/>
          <ac:grpSpMkLst>
            <pc:docMk/>
            <pc:sldMk cId="1615235193" sldId="257"/>
            <ac:grpSpMk id="20" creationId="{8198F04A-DCA5-D28E-55B1-B4A9CF9A3936}"/>
          </ac:grpSpMkLst>
        </pc:grpChg>
        <pc:grpChg chg="mod">
          <ac:chgData name="に も" userId="35d19fb038c5639c" providerId="LiveId" clId="{C55C6AAA-95BE-42BE-B4FB-D32F3B257FE2}" dt="2022-09-02T01:35:19.013" v="278"/>
          <ac:grpSpMkLst>
            <pc:docMk/>
            <pc:sldMk cId="1615235193" sldId="257"/>
            <ac:grpSpMk id="22" creationId="{F24CE3B6-BDE6-981E-B10E-29CB380A3CC7}"/>
          </ac:grpSpMkLst>
        </pc:grpChg>
        <pc:grpChg chg="add mod">
          <ac:chgData name="に も" userId="35d19fb038c5639c" providerId="LiveId" clId="{C55C6AAA-95BE-42BE-B4FB-D32F3B257FE2}" dt="2022-09-02T01:36:39.451" v="545" actId="1076"/>
          <ac:grpSpMkLst>
            <pc:docMk/>
            <pc:sldMk cId="1615235193" sldId="257"/>
            <ac:grpSpMk id="28" creationId="{9B0C7F10-9786-1383-449F-8DA369E38004}"/>
          </ac:grpSpMkLst>
        </pc:grpChg>
        <pc:grpChg chg="mod">
          <ac:chgData name="に も" userId="35d19fb038c5639c" providerId="LiveId" clId="{C55C6AAA-95BE-42BE-B4FB-D32F3B257FE2}" dt="2022-09-02T01:35:36.961" v="360"/>
          <ac:grpSpMkLst>
            <pc:docMk/>
            <pc:sldMk cId="1615235193" sldId="257"/>
            <ac:grpSpMk id="30" creationId="{F73A59F0-848C-FA72-0702-2436321C1705}"/>
          </ac:grpSpMkLst>
        </pc:grpChg>
        <pc:grpChg chg="add mod">
          <ac:chgData name="に も" userId="35d19fb038c5639c" providerId="LiveId" clId="{C55C6AAA-95BE-42BE-B4FB-D32F3B257FE2}" dt="2022-09-02T01:36:39.451" v="545" actId="1076"/>
          <ac:grpSpMkLst>
            <pc:docMk/>
            <pc:sldMk cId="1615235193" sldId="257"/>
            <ac:grpSpMk id="36" creationId="{40E79838-26C2-A88A-4E7F-0FF088CE058C}"/>
          </ac:grpSpMkLst>
        </pc:grpChg>
        <pc:grpChg chg="mod">
          <ac:chgData name="に も" userId="35d19fb038c5639c" providerId="LiveId" clId="{C55C6AAA-95BE-42BE-B4FB-D32F3B257FE2}" dt="2022-09-02T01:36:00.398" v="431"/>
          <ac:grpSpMkLst>
            <pc:docMk/>
            <pc:sldMk cId="1615235193" sldId="257"/>
            <ac:grpSpMk id="38" creationId="{9112272F-DED3-79DF-73E1-97CC13E20043}"/>
          </ac:grpSpMkLst>
        </pc:grpChg>
      </pc:sldChg>
      <pc:sldChg chg="addSp modSp mod">
        <pc:chgData name="に も" userId="35d19fb038c5639c" providerId="LiveId" clId="{C55C6AAA-95BE-42BE-B4FB-D32F3B257FE2}" dt="2022-09-02T01:39:10.408" v="841" actId="207"/>
        <pc:sldMkLst>
          <pc:docMk/>
          <pc:sldMk cId="1049241980" sldId="258"/>
        </pc:sldMkLst>
        <pc:spChg chg="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2" creationId="{350DC682-E6F8-0E4A-5A3E-E1BE70DBB4ED}"/>
          </ac:spMkLst>
        </pc:spChg>
        <pc:spChg chg="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3" creationId="{42C9C47E-ACFF-16A6-F1DC-006F8D382D89}"/>
          </ac:spMkLst>
        </pc:spChg>
        <pc:spChg chg="mod">
          <ac:chgData name="に も" userId="35d19fb038c5639c" providerId="LiveId" clId="{C55C6AAA-95BE-42BE-B4FB-D32F3B257FE2}" dt="2022-09-02T01:26:56.535" v="100" actId="164"/>
          <ac:spMkLst>
            <pc:docMk/>
            <pc:sldMk cId="1049241980" sldId="258"/>
            <ac:spMk id="4" creationId="{00000000-0000-0000-0000-000000000000}"/>
          </ac:spMkLst>
        </pc:spChg>
        <pc:spChg chg="mod">
          <ac:chgData name="に も" userId="35d19fb038c5639c" providerId="LiveId" clId="{C55C6AAA-95BE-42BE-B4FB-D32F3B257FE2}" dt="2022-09-02T01:20:30.771" v="28" actId="207"/>
          <ac:spMkLst>
            <pc:docMk/>
            <pc:sldMk cId="1049241980" sldId="258"/>
            <ac:spMk id="5" creationId="{38854AE6-59F7-EB56-A357-FB5C550CF035}"/>
          </ac:spMkLst>
        </pc:spChg>
        <pc:spChg chg="mod">
          <ac:chgData name="に も" userId="35d19fb038c5639c" providerId="LiveId" clId="{C55C6AAA-95BE-42BE-B4FB-D32F3B257FE2}" dt="2022-09-02T01:37:39.740" v="561" actId="1076"/>
          <ac:spMkLst>
            <pc:docMk/>
            <pc:sldMk cId="1049241980" sldId="258"/>
            <ac:spMk id="7" creationId="{00000000-0000-0000-0000-000000000000}"/>
          </ac:spMkLst>
        </pc:spChg>
        <pc:spChg chg="mod">
          <ac:chgData name="に も" userId="35d19fb038c5639c" providerId="LiveId" clId="{C55C6AAA-95BE-42BE-B4FB-D32F3B257FE2}" dt="2022-09-02T01:20:08.565" v="22"/>
          <ac:spMkLst>
            <pc:docMk/>
            <pc:sldMk cId="1049241980" sldId="258"/>
            <ac:spMk id="9" creationId="{90BD9EB0-D9D4-8974-B435-1841A3ACA6B0}"/>
          </ac:spMkLst>
        </pc:spChg>
        <pc:spChg chg="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10" creationId="{D22677A7-3150-DC85-A1DE-CF9B1F2C89A8}"/>
          </ac:spMkLst>
        </pc:spChg>
        <pc:spChg chg="mod">
          <ac:chgData name="に も" userId="35d19fb038c5639c" providerId="LiveId" clId="{C55C6AAA-95BE-42BE-B4FB-D32F3B257FE2}" dt="2022-09-02T01:20:08.565" v="22"/>
          <ac:spMkLst>
            <pc:docMk/>
            <pc:sldMk cId="1049241980" sldId="258"/>
            <ac:spMk id="12" creationId="{60195392-2F3F-46D2-F825-C70ED11AA12C}"/>
          </ac:spMkLst>
        </pc:spChg>
        <pc:spChg chg="mod">
          <ac:chgData name="に も" userId="35d19fb038c5639c" providerId="LiveId" clId="{C55C6AAA-95BE-42BE-B4FB-D32F3B257FE2}" dt="2022-09-02T01:20:35.691" v="29" actId="207"/>
          <ac:spMkLst>
            <pc:docMk/>
            <pc:sldMk cId="1049241980" sldId="258"/>
            <ac:spMk id="14" creationId="{DBAC34AE-1035-454C-FA57-112C01D16E3A}"/>
          </ac:spMkLst>
        </pc:spChg>
        <pc:spChg chg="mod">
          <ac:chgData name="に も" userId="35d19fb038c5639c" providerId="LiveId" clId="{C55C6AAA-95BE-42BE-B4FB-D32F3B257FE2}" dt="2022-09-02T01:20:13.257" v="24"/>
          <ac:spMkLst>
            <pc:docMk/>
            <pc:sldMk cId="1049241980" sldId="258"/>
            <ac:spMk id="15" creationId="{429F7F0D-D116-D0E3-718A-F33021C412BE}"/>
          </ac:spMkLst>
        </pc:spChg>
        <pc:spChg chg="mod">
          <ac:chgData name="に も" userId="35d19fb038c5639c" providerId="LiveId" clId="{C55C6AAA-95BE-42BE-B4FB-D32F3B257FE2}" dt="2022-09-02T01:20:44.581" v="30" actId="207"/>
          <ac:spMkLst>
            <pc:docMk/>
            <pc:sldMk cId="1049241980" sldId="258"/>
            <ac:spMk id="17" creationId="{CEC9162B-DF96-F07C-2C8A-700EA5FB31EE}"/>
          </ac:spMkLst>
        </pc:spChg>
        <pc:spChg chg="mod">
          <ac:chgData name="に も" userId="35d19fb038c5639c" providerId="LiveId" clId="{C55C6AAA-95BE-42BE-B4FB-D32F3B257FE2}" dt="2022-09-02T01:20:17.609" v="26"/>
          <ac:spMkLst>
            <pc:docMk/>
            <pc:sldMk cId="1049241980" sldId="258"/>
            <ac:spMk id="18" creationId="{C155A163-93C2-E971-82F1-89609EA06C2D}"/>
          </ac:spMkLst>
        </pc:spChg>
        <pc:spChg chg="mod">
          <ac:chgData name="に も" userId="35d19fb038c5639c" providerId="LiveId" clId="{C55C6AAA-95BE-42BE-B4FB-D32F3B257FE2}" dt="2022-09-02T01:37:55.023" v="564"/>
          <ac:spMkLst>
            <pc:docMk/>
            <pc:sldMk cId="1049241980" sldId="258"/>
            <ac:spMk id="21" creationId="{6E9B0FC3-7D04-12CB-EC51-9B3DEE409BBE}"/>
          </ac:spMkLst>
        </pc:spChg>
        <pc:spChg chg="mod">
          <ac:chgData name="に も" userId="35d19fb038c5639c" providerId="LiveId" clId="{C55C6AAA-95BE-42BE-B4FB-D32F3B257FE2}" dt="2022-09-02T01:38:57.507" v="839" actId="207"/>
          <ac:spMkLst>
            <pc:docMk/>
            <pc:sldMk cId="1049241980" sldId="258"/>
            <ac:spMk id="23" creationId="{925E66D3-2D0D-57B7-5DE3-8D65DFCC07FC}"/>
          </ac:spMkLst>
        </pc:spChg>
        <pc:spChg chg="mod">
          <ac:chgData name="に も" userId="35d19fb038c5639c" providerId="LiveId" clId="{C55C6AAA-95BE-42BE-B4FB-D32F3B257FE2}" dt="2022-09-02T01:37:55.023" v="564"/>
          <ac:spMkLst>
            <pc:docMk/>
            <pc:sldMk cId="1049241980" sldId="258"/>
            <ac:spMk id="24" creationId="{F4F78D3C-E3F9-4F49-77D6-B884FE91B5BD}"/>
          </ac:spMkLst>
        </pc:spChg>
        <pc:spChg chg="add 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25" creationId="{32E3330F-96FD-FA32-F073-01DAF71F2A5C}"/>
          </ac:spMkLst>
        </pc:spChg>
        <pc:spChg chg="add 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26" creationId="{5CBAFFA9-11C9-C021-7483-E56A38EF41CE}"/>
          </ac:spMkLst>
        </pc:spChg>
        <pc:spChg chg="add 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27" creationId="{1F844EBF-EBC3-EF7C-20D1-2993F25730F1}"/>
          </ac:spMkLst>
        </pc:spChg>
        <pc:spChg chg="mod">
          <ac:chgData name="に も" userId="35d19fb038c5639c" providerId="LiveId" clId="{C55C6AAA-95BE-42BE-B4FB-D32F3B257FE2}" dt="2022-09-02T01:38:08.634" v="628"/>
          <ac:spMkLst>
            <pc:docMk/>
            <pc:sldMk cId="1049241980" sldId="258"/>
            <ac:spMk id="29" creationId="{B8F166B0-67F4-9311-57D0-CDB9C5098363}"/>
          </ac:spMkLst>
        </pc:spChg>
        <pc:spChg chg="mod">
          <ac:chgData name="に も" userId="35d19fb038c5639c" providerId="LiveId" clId="{C55C6AAA-95BE-42BE-B4FB-D32F3B257FE2}" dt="2022-09-02T01:39:05.929" v="840" actId="207"/>
          <ac:spMkLst>
            <pc:docMk/>
            <pc:sldMk cId="1049241980" sldId="258"/>
            <ac:spMk id="31" creationId="{8CB356F8-3410-50B8-B665-D26CAD721CA5}"/>
          </ac:spMkLst>
        </pc:spChg>
        <pc:spChg chg="mod">
          <ac:chgData name="に も" userId="35d19fb038c5639c" providerId="LiveId" clId="{C55C6AAA-95BE-42BE-B4FB-D32F3B257FE2}" dt="2022-09-02T01:38:08.634" v="628"/>
          <ac:spMkLst>
            <pc:docMk/>
            <pc:sldMk cId="1049241980" sldId="258"/>
            <ac:spMk id="32" creationId="{DDBD0A4C-338E-FA6C-73B0-FB2DCFDD8722}"/>
          </ac:spMkLst>
        </pc:spChg>
        <pc:spChg chg="add 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33" creationId="{D0D2FE26-D628-962C-4007-B6D062C8B399}"/>
          </ac:spMkLst>
        </pc:spChg>
        <pc:spChg chg="add 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34" creationId="{7EE02419-989B-A24D-7FFF-09D703019A16}"/>
          </ac:spMkLst>
        </pc:spChg>
        <pc:spChg chg="add 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35" creationId="{53F27753-F2B5-3373-E8E7-892655968436}"/>
          </ac:spMkLst>
        </pc:spChg>
        <pc:spChg chg="mod">
          <ac:chgData name="に も" userId="35d19fb038c5639c" providerId="LiveId" clId="{C55C6AAA-95BE-42BE-B4FB-D32F3B257FE2}" dt="2022-09-02T01:38:18.611" v="708"/>
          <ac:spMkLst>
            <pc:docMk/>
            <pc:sldMk cId="1049241980" sldId="258"/>
            <ac:spMk id="37" creationId="{417169B0-B3E5-89DD-22BF-0B900F50EC28}"/>
          </ac:spMkLst>
        </pc:spChg>
        <pc:spChg chg="mod">
          <ac:chgData name="に も" userId="35d19fb038c5639c" providerId="LiveId" clId="{C55C6AAA-95BE-42BE-B4FB-D32F3B257FE2}" dt="2022-09-02T01:39:10.408" v="841" actId="207"/>
          <ac:spMkLst>
            <pc:docMk/>
            <pc:sldMk cId="1049241980" sldId="258"/>
            <ac:spMk id="39" creationId="{792F6BA6-557C-D62A-D38E-4E43ABBBBE87}"/>
          </ac:spMkLst>
        </pc:spChg>
        <pc:spChg chg="mod">
          <ac:chgData name="に も" userId="35d19fb038c5639c" providerId="LiveId" clId="{C55C6AAA-95BE-42BE-B4FB-D32F3B257FE2}" dt="2022-09-02T01:38:18.611" v="708"/>
          <ac:spMkLst>
            <pc:docMk/>
            <pc:sldMk cId="1049241980" sldId="258"/>
            <ac:spMk id="40" creationId="{6F27FE8A-CC5F-42CA-3D52-A2DCDAFFAAA0}"/>
          </ac:spMkLst>
        </pc:spChg>
        <pc:spChg chg="add 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41" creationId="{6984762C-12A9-85DD-CCC0-44AAA4EAC03E}"/>
          </ac:spMkLst>
        </pc:spChg>
        <pc:spChg chg="add 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42" creationId="{B92E8326-34D9-BD5B-3D69-139F41C4396D}"/>
          </ac:spMkLst>
        </pc:spChg>
        <pc:spChg chg="add mod">
          <ac:chgData name="に も" userId="35d19fb038c5639c" providerId="LiveId" clId="{C55C6AAA-95BE-42BE-B4FB-D32F3B257FE2}" dt="2022-09-02T01:38:45.206" v="838" actId="1038"/>
          <ac:spMkLst>
            <pc:docMk/>
            <pc:sldMk cId="1049241980" sldId="258"/>
            <ac:spMk id="43" creationId="{4A163D9F-D650-88C5-2EE2-5B6CD4DA40D8}"/>
          </ac:spMkLst>
        </pc:spChg>
        <pc:grpChg chg="add mod">
          <ac:chgData name="に も" userId="35d19fb038c5639c" providerId="LiveId" clId="{C55C6AAA-95BE-42BE-B4FB-D32F3B257FE2}" dt="2022-09-02T01:37:47.371" v="562" actId="1076"/>
          <ac:grpSpMkLst>
            <pc:docMk/>
            <pc:sldMk cId="1049241980" sldId="258"/>
            <ac:grpSpMk id="8" creationId="{A6A1E4F7-C9C9-AF5A-9E66-53F26581D63B}"/>
          </ac:grpSpMkLst>
        </pc:grpChg>
        <pc:grpChg chg="mod">
          <ac:chgData name="に も" userId="35d19fb038c5639c" providerId="LiveId" clId="{C55C6AAA-95BE-42BE-B4FB-D32F3B257FE2}" dt="2022-09-02T01:26:56.535" v="100" actId="164"/>
          <ac:grpSpMkLst>
            <pc:docMk/>
            <pc:sldMk cId="1049241980" sldId="258"/>
            <ac:grpSpMk id="11" creationId="{8890E532-E4F9-F4FE-8625-61E27DB41F87}"/>
          </ac:grpSpMkLst>
        </pc:grpChg>
        <pc:grpChg chg="add mod">
          <ac:chgData name="に も" userId="35d19fb038c5639c" providerId="LiveId" clId="{C55C6AAA-95BE-42BE-B4FB-D32F3B257FE2}" dt="2022-09-02T01:37:47.371" v="562" actId="1076"/>
          <ac:grpSpMkLst>
            <pc:docMk/>
            <pc:sldMk cId="1049241980" sldId="258"/>
            <ac:grpSpMk id="13" creationId="{48CCCFCD-69F3-16AB-C494-06270A1CAB01}"/>
          </ac:grpSpMkLst>
        </pc:grpChg>
        <pc:grpChg chg="add mod">
          <ac:chgData name="に も" userId="35d19fb038c5639c" providerId="LiveId" clId="{C55C6AAA-95BE-42BE-B4FB-D32F3B257FE2}" dt="2022-09-02T01:37:47.371" v="562" actId="1076"/>
          <ac:grpSpMkLst>
            <pc:docMk/>
            <pc:sldMk cId="1049241980" sldId="258"/>
            <ac:grpSpMk id="16" creationId="{842E4223-2AA0-78BC-9784-736824F0D56F}"/>
          </ac:grpSpMkLst>
        </pc:grpChg>
        <pc:grpChg chg="add mod ord">
          <ac:chgData name="に も" userId="35d19fb038c5639c" providerId="LiveId" clId="{C55C6AAA-95BE-42BE-B4FB-D32F3B257FE2}" dt="2022-09-02T01:38:45.206" v="838" actId="1038"/>
          <ac:grpSpMkLst>
            <pc:docMk/>
            <pc:sldMk cId="1049241980" sldId="258"/>
            <ac:grpSpMk id="19" creationId="{CB043355-B5E7-8C7C-DA64-6D798692A645}"/>
          </ac:grpSpMkLst>
        </pc:grpChg>
        <pc:grpChg chg="add mod">
          <ac:chgData name="に も" userId="35d19fb038c5639c" providerId="LiveId" clId="{C55C6AAA-95BE-42BE-B4FB-D32F3B257FE2}" dt="2022-09-02T01:38:45.206" v="838" actId="1038"/>
          <ac:grpSpMkLst>
            <pc:docMk/>
            <pc:sldMk cId="1049241980" sldId="258"/>
            <ac:grpSpMk id="20" creationId="{D852ADC4-2CF2-93C8-6970-F5B722B8DBA1}"/>
          </ac:grpSpMkLst>
        </pc:grpChg>
        <pc:grpChg chg="mod">
          <ac:chgData name="に も" userId="35d19fb038c5639c" providerId="LiveId" clId="{C55C6AAA-95BE-42BE-B4FB-D32F3B257FE2}" dt="2022-09-02T01:37:55.023" v="564"/>
          <ac:grpSpMkLst>
            <pc:docMk/>
            <pc:sldMk cId="1049241980" sldId="258"/>
            <ac:grpSpMk id="22" creationId="{1D317B87-00B5-D01E-7699-80613D162F16}"/>
          </ac:grpSpMkLst>
        </pc:grpChg>
        <pc:grpChg chg="add mod">
          <ac:chgData name="に も" userId="35d19fb038c5639c" providerId="LiveId" clId="{C55C6AAA-95BE-42BE-B4FB-D32F3B257FE2}" dt="2022-09-02T01:38:45.206" v="838" actId="1038"/>
          <ac:grpSpMkLst>
            <pc:docMk/>
            <pc:sldMk cId="1049241980" sldId="258"/>
            <ac:grpSpMk id="28" creationId="{4024AD05-D7E2-5E9C-C704-22AA85FF8B1D}"/>
          </ac:grpSpMkLst>
        </pc:grpChg>
        <pc:grpChg chg="mod">
          <ac:chgData name="に も" userId="35d19fb038c5639c" providerId="LiveId" clId="{C55C6AAA-95BE-42BE-B4FB-D32F3B257FE2}" dt="2022-09-02T01:38:08.634" v="628"/>
          <ac:grpSpMkLst>
            <pc:docMk/>
            <pc:sldMk cId="1049241980" sldId="258"/>
            <ac:grpSpMk id="30" creationId="{1B16A88C-E203-8A0F-ECDD-6451FA6A6141}"/>
          </ac:grpSpMkLst>
        </pc:grpChg>
        <pc:grpChg chg="add mod">
          <ac:chgData name="に も" userId="35d19fb038c5639c" providerId="LiveId" clId="{C55C6AAA-95BE-42BE-B4FB-D32F3B257FE2}" dt="2022-09-02T01:38:45.206" v="838" actId="1038"/>
          <ac:grpSpMkLst>
            <pc:docMk/>
            <pc:sldMk cId="1049241980" sldId="258"/>
            <ac:grpSpMk id="36" creationId="{CC96D8F2-CD0C-E084-D536-FE92E8E0CC96}"/>
          </ac:grpSpMkLst>
        </pc:grpChg>
        <pc:grpChg chg="mod">
          <ac:chgData name="に も" userId="35d19fb038c5639c" providerId="LiveId" clId="{C55C6AAA-95BE-42BE-B4FB-D32F3B257FE2}" dt="2022-09-02T01:38:18.611" v="708"/>
          <ac:grpSpMkLst>
            <pc:docMk/>
            <pc:sldMk cId="1049241980" sldId="258"/>
            <ac:grpSpMk id="38" creationId="{C4A778FC-BB23-5394-E3DE-224404E691DD}"/>
          </ac:grpSpMkLst>
        </pc:grpChg>
      </pc:sldChg>
      <pc:sldChg chg="addSp delSp modSp mod">
        <pc:chgData name="に も" userId="35d19fb038c5639c" providerId="LiveId" clId="{C55C6AAA-95BE-42BE-B4FB-D32F3B257FE2}" dt="2022-09-02T01:47:14.777" v="1495" actId="478"/>
        <pc:sldMkLst>
          <pc:docMk/>
          <pc:sldMk cId="1081127860" sldId="259"/>
        </pc:sldMkLst>
        <pc:spChg chg="mod">
          <ac:chgData name="に も" userId="35d19fb038c5639c" providerId="LiveId" clId="{C55C6AAA-95BE-42BE-B4FB-D32F3B257FE2}" dt="2022-09-02T01:40:19.744" v="910" actId="1076"/>
          <ac:spMkLst>
            <pc:docMk/>
            <pc:sldMk cId="1081127860" sldId="259"/>
            <ac:spMk id="2" creationId="{6F8CDFEA-4BE1-29C8-EB5B-7EEECFAAD6AF}"/>
          </ac:spMkLst>
        </pc:spChg>
        <pc:spChg chg="mod">
          <ac:chgData name="に も" userId="35d19fb038c5639c" providerId="LiveId" clId="{C55C6AAA-95BE-42BE-B4FB-D32F3B257FE2}" dt="2022-09-02T01:40:19.744" v="910" actId="1076"/>
          <ac:spMkLst>
            <pc:docMk/>
            <pc:sldMk cId="1081127860" sldId="259"/>
            <ac:spMk id="3" creationId="{2038A058-B39F-D79F-8B72-551748D0444E}"/>
          </ac:spMkLst>
        </pc:spChg>
        <pc:spChg chg="mod">
          <ac:chgData name="に も" userId="35d19fb038c5639c" providerId="LiveId" clId="{C55C6AAA-95BE-42BE-B4FB-D32F3B257FE2}" dt="2022-09-02T01:27:07.355" v="102" actId="164"/>
          <ac:spMkLst>
            <pc:docMk/>
            <pc:sldMk cId="1081127860" sldId="259"/>
            <ac:spMk id="4" creationId="{00000000-0000-0000-0000-000000000000}"/>
          </ac:spMkLst>
        </pc:spChg>
        <pc:spChg chg="del">
          <ac:chgData name="に も" userId="35d19fb038c5639c" providerId="LiveId" clId="{C55C6AAA-95BE-42BE-B4FB-D32F3B257FE2}" dt="2022-09-02T01:39:48.079" v="844" actId="478"/>
          <ac:spMkLst>
            <pc:docMk/>
            <pc:sldMk cId="1081127860" sldId="259"/>
            <ac:spMk id="5" creationId="{00000000-0000-0000-0000-000000000000}"/>
          </ac:spMkLst>
        </pc:spChg>
        <pc:spChg chg="mod">
          <ac:chgData name="に も" userId="35d19fb038c5639c" providerId="LiveId" clId="{C55C6AAA-95BE-42BE-B4FB-D32F3B257FE2}" dt="2022-09-02T01:39:41.281" v="843" actId="1076"/>
          <ac:spMkLst>
            <pc:docMk/>
            <pc:sldMk cId="1081127860" sldId="259"/>
            <ac:spMk id="7" creationId="{00000000-0000-0000-0000-000000000000}"/>
          </ac:spMkLst>
        </pc:spChg>
        <pc:spChg chg="mod">
          <ac:chgData name="に も" userId="35d19fb038c5639c" providerId="LiveId" clId="{C55C6AAA-95BE-42BE-B4FB-D32F3B257FE2}" dt="2022-09-02T01:20:57.458" v="31"/>
          <ac:spMkLst>
            <pc:docMk/>
            <pc:sldMk cId="1081127860" sldId="259"/>
            <ac:spMk id="9" creationId="{560A6EA4-F4F4-93CD-4504-37983203C495}"/>
          </ac:spMkLst>
        </pc:spChg>
        <pc:spChg chg="mod">
          <ac:chgData name="に も" userId="35d19fb038c5639c" providerId="LiveId" clId="{C55C6AAA-95BE-42BE-B4FB-D32F3B257FE2}" dt="2022-09-02T01:40:19.744" v="910" actId="1076"/>
          <ac:spMkLst>
            <pc:docMk/>
            <pc:sldMk cId="1081127860" sldId="259"/>
            <ac:spMk id="10" creationId="{3A99CEE1-14D0-50F1-89DE-798AF2AFCF60}"/>
          </ac:spMkLst>
        </pc:spChg>
        <pc:spChg chg="mod">
          <ac:chgData name="に も" userId="35d19fb038c5639c" providerId="LiveId" clId="{C55C6AAA-95BE-42BE-B4FB-D32F3B257FE2}" dt="2022-09-02T01:21:13.193" v="37" actId="207"/>
          <ac:spMkLst>
            <pc:docMk/>
            <pc:sldMk cId="1081127860" sldId="259"/>
            <ac:spMk id="11" creationId="{7EAB5988-2C7F-8C7C-97EF-556A8D240348}"/>
          </ac:spMkLst>
        </pc:spChg>
        <pc:spChg chg="mod">
          <ac:chgData name="に も" userId="35d19fb038c5639c" providerId="LiveId" clId="{C55C6AAA-95BE-42BE-B4FB-D32F3B257FE2}" dt="2022-09-02T01:20:57.458" v="31"/>
          <ac:spMkLst>
            <pc:docMk/>
            <pc:sldMk cId="1081127860" sldId="259"/>
            <ac:spMk id="13" creationId="{98B57568-19AC-7D9B-DA6A-F45389223C6C}"/>
          </ac:spMkLst>
        </pc:spChg>
        <pc:spChg chg="mod">
          <ac:chgData name="に も" userId="35d19fb038c5639c" providerId="LiveId" clId="{C55C6AAA-95BE-42BE-B4FB-D32F3B257FE2}" dt="2022-09-02T01:21:19.693" v="38" actId="207"/>
          <ac:spMkLst>
            <pc:docMk/>
            <pc:sldMk cId="1081127860" sldId="259"/>
            <ac:spMk id="15" creationId="{9699074F-9A32-8F0C-3DCE-7C0DB20D2845}"/>
          </ac:spMkLst>
        </pc:spChg>
        <pc:spChg chg="mod">
          <ac:chgData name="に も" userId="35d19fb038c5639c" providerId="LiveId" clId="{C55C6AAA-95BE-42BE-B4FB-D32F3B257FE2}" dt="2022-09-02T01:21:02.922" v="33"/>
          <ac:spMkLst>
            <pc:docMk/>
            <pc:sldMk cId="1081127860" sldId="259"/>
            <ac:spMk id="16" creationId="{1DCC2775-0B15-644E-53D7-36227014F940}"/>
          </ac:spMkLst>
        </pc:spChg>
        <pc:spChg chg="mod">
          <ac:chgData name="に も" userId="35d19fb038c5639c" providerId="LiveId" clId="{C55C6AAA-95BE-42BE-B4FB-D32F3B257FE2}" dt="2022-09-02T01:21:26.901" v="39" actId="207"/>
          <ac:spMkLst>
            <pc:docMk/>
            <pc:sldMk cId="1081127860" sldId="259"/>
            <ac:spMk id="18" creationId="{A9816354-B12A-A26A-2D03-8CB79E376969}"/>
          </ac:spMkLst>
        </pc:spChg>
        <pc:spChg chg="mod">
          <ac:chgData name="に も" userId="35d19fb038c5639c" providerId="LiveId" clId="{C55C6AAA-95BE-42BE-B4FB-D32F3B257FE2}" dt="2022-09-02T01:21:05.740" v="35"/>
          <ac:spMkLst>
            <pc:docMk/>
            <pc:sldMk cId="1081127860" sldId="259"/>
            <ac:spMk id="19" creationId="{0BECF357-1D5F-0933-CECD-78DA6F25002B}"/>
          </ac:spMkLst>
        </pc:spChg>
        <pc:spChg chg="mod">
          <ac:chgData name="に も" userId="35d19fb038c5639c" providerId="LiveId" clId="{C55C6AAA-95BE-42BE-B4FB-D32F3B257FE2}" dt="2022-09-02T01:39:52.570" v="845"/>
          <ac:spMkLst>
            <pc:docMk/>
            <pc:sldMk cId="1081127860" sldId="259"/>
            <ac:spMk id="22" creationId="{C09397FF-4AFF-312E-0C5B-9EC95CAD97A2}"/>
          </ac:spMkLst>
        </pc:spChg>
        <pc:spChg chg="mod">
          <ac:chgData name="に も" userId="35d19fb038c5639c" providerId="LiveId" clId="{C55C6AAA-95BE-42BE-B4FB-D32F3B257FE2}" dt="2022-09-02T01:40:31.679" v="912" actId="207"/>
          <ac:spMkLst>
            <pc:docMk/>
            <pc:sldMk cId="1081127860" sldId="259"/>
            <ac:spMk id="24" creationId="{59EC6BB4-269F-4E1D-50FB-6FF05DB45848}"/>
          </ac:spMkLst>
        </pc:spChg>
        <pc:spChg chg="mod">
          <ac:chgData name="に も" userId="35d19fb038c5639c" providerId="LiveId" clId="{C55C6AAA-95BE-42BE-B4FB-D32F3B257FE2}" dt="2022-09-02T01:39:52.570" v="845"/>
          <ac:spMkLst>
            <pc:docMk/>
            <pc:sldMk cId="1081127860" sldId="259"/>
            <ac:spMk id="25" creationId="{44D08D35-8E37-56D0-41EE-FD3AEFA441D7}"/>
          </ac:spMkLst>
        </pc:spChg>
        <pc:spChg chg="add mod">
          <ac:chgData name="に も" userId="35d19fb038c5639c" providerId="LiveId" clId="{C55C6AAA-95BE-42BE-B4FB-D32F3B257FE2}" dt="2022-09-02T01:40:19.744" v="910" actId="1076"/>
          <ac:spMkLst>
            <pc:docMk/>
            <pc:sldMk cId="1081127860" sldId="259"/>
            <ac:spMk id="26" creationId="{296AC73E-99CD-CBF7-0A72-386343F8A3FD}"/>
          </ac:spMkLst>
        </pc:spChg>
        <pc:spChg chg="add mod">
          <ac:chgData name="に も" userId="35d19fb038c5639c" providerId="LiveId" clId="{C55C6AAA-95BE-42BE-B4FB-D32F3B257FE2}" dt="2022-09-02T01:40:19.744" v="910" actId="1076"/>
          <ac:spMkLst>
            <pc:docMk/>
            <pc:sldMk cId="1081127860" sldId="259"/>
            <ac:spMk id="27" creationId="{25F44CB3-2506-525B-6C4B-C8F58D231B8A}"/>
          </ac:spMkLst>
        </pc:spChg>
        <pc:spChg chg="add mod">
          <ac:chgData name="に も" userId="35d19fb038c5639c" providerId="LiveId" clId="{C55C6AAA-95BE-42BE-B4FB-D32F3B257FE2}" dt="2022-09-02T01:40:19.744" v="910" actId="1076"/>
          <ac:spMkLst>
            <pc:docMk/>
            <pc:sldMk cId="1081127860" sldId="259"/>
            <ac:spMk id="28" creationId="{20B2B81B-A2B8-94C0-835E-6B71ACEAE273}"/>
          </ac:spMkLst>
        </pc:spChg>
        <pc:grpChg chg="mod">
          <ac:chgData name="に も" userId="35d19fb038c5639c" providerId="LiveId" clId="{C55C6AAA-95BE-42BE-B4FB-D32F3B257FE2}" dt="2022-09-02T01:27:07.355" v="102" actId="164"/>
          <ac:grpSpMkLst>
            <pc:docMk/>
            <pc:sldMk cId="1081127860" sldId="259"/>
            <ac:grpSpMk id="6" creationId="{A9135709-0EC1-40AA-0D37-9BEAAD017846}"/>
          </ac:grpSpMkLst>
        </pc:grpChg>
        <pc:grpChg chg="add del mod">
          <ac:chgData name="に も" userId="35d19fb038c5639c" providerId="LiveId" clId="{C55C6AAA-95BE-42BE-B4FB-D32F3B257FE2}" dt="2022-09-02T01:47:14.777" v="1495" actId="478"/>
          <ac:grpSpMkLst>
            <pc:docMk/>
            <pc:sldMk cId="1081127860" sldId="259"/>
            <ac:grpSpMk id="8" creationId="{516EA5C2-A886-6E5E-C0D8-9D281FC4FF5E}"/>
          </ac:grpSpMkLst>
        </pc:grpChg>
        <pc:grpChg chg="add mod">
          <ac:chgData name="に も" userId="35d19fb038c5639c" providerId="LiveId" clId="{C55C6AAA-95BE-42BE-B4FB-D32F3B257FE2}" dt="2022-09-02T01:40:25.963" v="911" actId="1076"/>
          <ac:grpSpMkLst>
            <pc:docMk/>
            <pc:sldMk cId="1081127860" sldId="259"/>
            <ac:grpSpMk id="14" creationId="{8CBE0302-9FAD-88B8-3DD2-5BD1A234B5B4}"/>
          </ac:grpSpMkLst>
        </pc:grpChg>
        <pc:grpChg chg="add mod">
          <ac:chgData name="に も" userId="35d19fb038c5639c" providerId="LiveId" clId="{C55C6AAA-95BE-42BE-B4FB-D32F3B257FE2}" dt="2022-09-02T01:40:25.963" v="911" actId="1076"/>
          <ac:grpSpMkLst>
            <pc:docMk/>
            <pc:sldMk cId="1081127860" sldId="259"/>
            <ac:grpSpMk id="17" creationId="{D64656C6-3781-4C6B-5C97-C26814008A33}"/>
          </ac:grpSpMkLst>
        </pc:grpChg>
        <pc:grpChg chg="add mod ord">
          <ac:chgData name="に も" userId="35d19fb038c5639c" providerId="LiveId" clId="{C55C6AAA-95BE-42BE-B4FB-D32F3B257FE2}" dt="2022-09-02T01:40:19.744" v="910" actId="1076"/>
          <ac:grpSpMkLst>
            <pc:docMk/>
            <pc:sldMk cId="1081127860" sldId="259"/>
            <ac:grpSpMk id="20" creationId="{A5E9D278-C349-E72A-AFDB-667712AE7A24}"/>
          </ac:grpSpMkLst>
        </pc:grpChg>
        <pc:grpChg chg="add mod">
          <ac:chgData name="に も" userId="35d19fb038c5639c" providerId="LiveId" clId="{C55C6AAA-95BE-42BE-B4FB-D32F3B257FE2}" dt="2022-09-02T01:40:19.744" v="910" actId="1076"/>
          <ac:grpSpMkLst>
            <pc:docMk/>
            <pc:sldMk cId="1081127860" sldId="259"/>
            <ac:grpSpMk id="21" creationId="{3374C285-66F7-2D8E-CBD1-6960F4484F36}"/>
          </ac:grpSpMkLst>
        </pc:grpChg>
        <pc:grpChg chg="mod">
          <ac:chgData name="に も" userId="35d19fb038c5639c" providerId="LiveId" clId="{C55C6AAA-95BE-42BE-B4FB-D32F3B257FE2}" dt="2022-09-02T01:39:52.570" v="845"/>
          <ac:grpSpMkLst>
            <pc:docMk/>
            <pc:sldMk cId="1081127860" sldId="259"/>
            <ac:grpSpMk id="23" creationId="{DFEC1E2F-1500-8F66-1BD2-DAC3CBE1227F}"/>
          </ac:grpSpMkLst>
        </pc:grpChg>
      </pc:sldChg>
      <pc:sldChg chg="addSp delSp modSp mod">
        <pc:chgData name="に も" userId="35d19fb038c5639c" providerId="LiveId" clId="{C55C6AAA-95BE-42BE-B4FB-D32F3B257FE2}" dt="2022-09-02T01:50:22.154" v="1696" actId="1036"/>
        <pc:sldMkLst>
          <pc:docMk/>
          <pc:sldMk cId="1202766670" sldId="260"/>
        </pc:sldMkLst>
        <pc:spChg chg="mod">
          <ac:chgData name="に も" userId="35d19fb038c5639c" providerId="LiveId" clId="{C55C6AAA-95BE-42BE-B4FB-D32F3B257FE2}" dt="2022-09-02T01:42:44.924" v="1074" actId="1076"/>
          <ac:spMkLst>
            <pc:docMk/>
            <pc:sldMk cId="1202766670" sldId="260"/>
            <ac:spMk id="2" creationId="{6AB6F24D-048E-6A47-8105-72F324837040}"/>
          </ac:spMkLst>
        </pc:spChg>
        <pc:spChg chg="mod">
          <ac:chgData name="に も" userId="35d19fb038c5639c" providerId="LiveId" clId="{C55C6AAA-95BE-42BE-B4FB-D32F3B257FE2}" dt="2022-09-02T01:42:44.924" v="1074" actId="1076"/>
          <ac:spMkLst>
            <pc:docMk/>
            <pc:sldMk cId="1202766670" sldId="260"/>
            <ac:spMk id="3" creationId="{99C65B5F-66F1-4950-2A1D-47A55BAF7C08}"/>
          </ac:spMkLst>
        </pc:spChg>
        <pc:spChg chg="mod">
          <ac:chgData name="に も" userId="35d19fb038c5639c" providerId="LiveId" clId="{C55C6AAA-95BE-42BE-B4FB-D32F3B257FE2}" dt="2022-09-02T01:42:44.924" v="1074" actId="1076"/>
          <ac:spMkLst>
            <pc:docMk/>
            <pc:sldMk cId="1202766670" sldId="260"/>
            <ac:spMk id="4" creationId="{00000000-0000-0000-0000-000000000000}"/>
          </ac:spMkLst>
        </pc:spChg>
        <pc:spChg chg="mod">
          <ac:chgData name="に も" userId="35d19fb038c5639c" providerId="LiveId" clId="{C55C6AAA-95BE-42BE-B4FB-D32F3B257FE2}" dt="2022-09-02T01:22:04.324" v="46" actId="207"/>
          <ac:spMkLst>
            <pc:docMk/>
            <pc:sldMk cId="1202766670" sldId="260"/>
            <ac:spMk id="6" creationId="{1B774A5E-B7ED-5E3A-5D1F-E27DFCB78433}"/>
          </ac:spMkLst>
        </pc:spChg>
        <pc:spChg chg="mod">
          <ac:chgData name="に も" userId="35d19fb038c5639c" providerId="LiveId" clId="{C55C6AAA-95BE-42BE-B4FB-D32F3B257FE2}" dt="2022-09-02T01:43:07.575" v="1078" actId="1076"/>
          <ac:spMkLst>
            <pc:docMk/>
            <pc:sldMk cId="1202766670" sldId="260"/>
            <ac:spMk id="7" creationId="{00000000-0000-0000-0000-000000000000}"/>
          </ac:spMkLst>
        </pc:spChg>
        <pc:spChg chg="mod">
          <ac:chgData name="に も" userId="35d19fb038c5639c" providerId="LiveId" clId="{C55C6AAA-95BE-42BE-B4FB-D32F3B257FE2}" dt="2022-09-02T01:42:44.924" v="1074" actId="1076"/>
          <ac:spMkLst>
            <pc:docMk/>
            <pc:sldMk cId="1202766670" sldId="260"/>
            <ac:spMk id="9" creationId="{FB1B1F49-E2A2-6C29-BE14-269C1C95792A}"/>
          </ac:spMkLst>
        </pc:spChg>
        <pc:spChg chg="mod">
          <ac:chgData name="に も" userId="35d19fb038c5639c" providerId="LiveId" clId="{C55C6AAA-95BE-42BE-B4FB-D32F3B257FE2}" dt="2022-09-02T01:21:48.133" v="40"/>
          <ac:spMkLst>
            <pc:docMk/>
            <pc:sldMk cId="1202766670" sldId="260"/>
            <ac:spMk id="11" creationId="{A1D54599-52C5-8277-3CAC-41B73311661B}"/>
          </ac:spMkLst>
        </pc:spChg>
        <pc:spChg chg="mod">
          <ac:chgData name="に も" userId="35d19fb038c5639c" providerId="LiveId" clId="{C55C6AAA-95BE-42BE-B4FB-D32F3B257FE2}" dt="2022-09-02T01:21:48.133" v="40"/>
          <ac:spMkLst>
            <pc:docMk/>
            <pc:sldMk cId="1202766670" sldId="260"/>
            <ac:spMk id="12" creationId="{8410E27C-3D83-E440-F315-9A6800200809}"/>
          </ac:spMkLst>
        </pc:spChg>
        <pc:spChg chg="mod">
          <ac:chgData name="に も" userId="35d19fb038c5639c" providerId="LiveId" clId="{C55C6AAA-95BE-42BE-B4FB-D32F3B257FE2}" dt="2022-09-02T01:22:10.173" v="47" actId="207"/>
          <ac:spMkLst>
            <pc:docMk/>
            <pc:sldMk cId="1202766670" sldId="260"/>
            <ac:spMk id="14" creationId="{7C44AA5A-7E73-B09C-A08A-F3C429330DA3}"/>
          </ac:spMkLst>
        </pc:spChg>
        <pc:spChg chg="mod">
          <ac:chgData name="に も" userId="35d19fb038c5639c" providerId="LiveId" clId="{C55C6AAA-95BE-42BE-B4FB-D32F3B257FE2}" dt="2022-09-02T01:21:53.306" v="42"/>
          <ac:spMkLst>
            <pc:docMk/>
            <pc:sldMk cId="1202766670" sldId="260"/>
            <ac:spMk id="15" creationId="{6FFAEFF2-A8D8-B872-1D1A-4BB04AC65890}"/>
          </ac:spMkLst>
        </pc:spChg>
        <pc:spChg chg="mod">
          <ac:chgData name="に も" userId="35d19fb038c5639c" providerId="LiveId" clId="{C55C6AAA-95BE-42BE-B4FB-D32F3B257FE2}" dt="2022-09-02T01:22:15.466" v="48" actId="207"/>
          <ac:spMkLst>
            <pc:docMk/>
            <pc:sldMk cId="1202766670" sldId="260"/>
            <ac:spMk id="17" creationId="{5CBFF2F9-40EB-06D1-DD6B-0C2ACAC9DA50}"/>
          </ac:spMkLst>
        </pc:spChg>
        <pc:spChg chg="mod">
          <ac:chgData name="に も" userId="35d19fb038c5639c" providerId="LiveId" clId="{C55C6AAA-95BE-42BE-B4FB-D32F3B257FE2}" dt="2022-09-02T01:21:56.828" v="44"/>
          <ac:spMkLst>
            <pc:docMk/>
            <pc:sldMk cId="1202766670" sldId="260"/>
            <ac:spMk id="18" creationId="{B624A4AE-99C5-0844-3BA9-2ED17143B367}"/>
          </ac:spMkLst>
        </pc:spChg>
        <pc:spChg chg="add mod">
          <ac:chgData name="に も" userId="35d19fb038c5639c" providerId="LiveId" clId="{C55C6AAA-95BE-42BE-B4FB-D32F3B257FE2}" dt="2022-09-02T01:50:22.154" v="1696" actId="1036"/>
          <ac:spMkLst>
            <pc:docMk/>
            <pc:sldMk cId="1202766670" sldId="260"/>
            <ac:spMk id="19" creationId="{6D13AE61-0E93-ABC5-4292-7C6F868C50B1}"/>
          </ac:spMkLst>
        </pc:spChg>
        <pc:spChg chg="add mod">
          <ac:chgData name="に も" userId="35d19fb038c5639c" providerId="LiveId" clId="{C55C6AAA-95BE-42BE-B4FB-D32F3B257FE2}" dt="2022-09-02T01:50:22.154" v="1696" actId="1036"/>
          <ac:spMkLst>
            <pc:docMk/>
            <pc:sldMk cId="1202766670" sldId="260"/>
            <ac:spMk id="20" creationId="{FA8FD0AB-E517-C13E-AD1D-C65AD4951C85}"/>
          </ac:spMkLst>
        </pc:spChg>
        <pc:spChg chg="add mod">
          <ac:chgData name="に も" userId="35d19fb038c5639c" providerId="LiveId" clId="{C55C6AAA-95BE-42BE-B4FB-D32F3B257FE2}" dt="2022-09-02T01:50:22.154" v="1696" actId="1036"/>
          <ac:spMkLst>
            <pc:docMk/>
            <pc:sldMk cId="1202766670" sldId="260"/>
            <ac:spMk id="21" creationId="{B5BE60AC-06B6-FBD5-DB88-C7D7B0ACD4E3}"/>
          </ac:spMkLst>
        </pc:spChg>
        <pc:spChg chg="add mod">
          <ac:chgData name="に も" userId="35d19fb038c5639c" providerId="LiveId" clId="{C55C6AAA-95BE-42BE-B4FB-D32F3B257FE2}" dt="2022-09-02T01:50:22.154" v="1696" actId="1036"/>
          <ac:spMkLst>
            <pc:docMk/>
            <pc:sldMk cId="1202766670" sldId="260"/>
            <ac:spMk id="22" creationId="{93F97FBB-C811-670F-F04E-3021EEF9F75A}"/>
          </ac:spMkLst>
        </pc:spChg>
        <pc:spChg chg="mod">
          <ac:chgData name="に も" userId="35d19fb038c5639c" providerId="LiveId" clId="{C55C6AAA-95BE-42BE-B4FB-D32F3B257FE2}" dt="2022-09-02T01:42:29.059" v="1073" actId="207"/>
          <ac:spMkLst>
            <pc:docMk/>
            <pc:sldMk cId="1202766670" sldId="260"/>
            <ac:spMk id="24" creationId="{E34A5340-A032-8B9F-B0C9-1AD278B66A56}"/>
          </ac:spMkLst>
        </pc:spChg>
        <pc:spChg chg="mod">
          <ac:chgData name="に も" userId="35d19fb038c5639c" providerId="LiveId" clId="{C55C6AAA-95BE-42BE-B4FB-D32F3B257FE2}" dt="2022-09-02T01:40:55.103" v="915"/>
          <ac:spMkLst>
            <pc:docMk/>
            <pc:sldMk cId="1202766670" sldId="260"/>
            <ac:spMk id="25" creationId="{8205B960-EC2D-76C7-0675-259F2A745F76}"/>
          </ac:spMkLst>
        </pc:spChg>
        <pc:grpChg chg="mod">
          <ac:chgData name="に も" userId="35d19fb038c5639c" providerId="LiveId" clId="{C55C6AAA-95BE-42BE-B4FB-D32F3B257FE2}" dt="2022-09-02T01:42:44.924" v="1074" actId="1076"/>
          <ac:grpSpMkLst>
            <pc:docMk/>
            <pc:sldMk cId="1202766670" sldId="260"/>
            <ac:grpSpMk id="5" creationId="{9B412DB4-9A49-8C77-798D-4FE23474D559}"/>
          </ac:grpSpMkLst>
        </pc:grpChg>
        <pc:grpChg chg="add del mod">
          <ac:chgData name="に も" userId="35d19fb038c5639c" providerId="LiveId" clId="{C55C6AAA-95BE-42BE-B4FB-D32F3B257FE2}" dt="2022-09-02T01:42:54.862" v="1076" actId="478"/>
          <ac:grpSpMkLst>
            <pc:docMk/>
            <pc:sldMk cId="1202766670" sldId="260"/>
            <ac:grpSpMk id="8" creationId="{3FFB6EA5-B3C0-5C29-0CF2-D97FE9329FEE}"/>
          </ac:grpSpMkLst>
        </pc:grpChg>
        <pc:grpChg chg="add mod">
          <ac:chgData name="に も" userId="35d19fb038c5639c" providerId="LiveId" clId="{C55C6AAA-95BE-42BE-B4FB-D32F3B257FE2}" dt="2022-09-02T01:43:01.514" v="1077" actId="1076"/>
          <ac:grpSpMkLst>
            <pc:docMk/>
            <pc:sldMk cId="1202766670" sldId="260"/>
            <ac:grpSpMk id="13" creationId="{27284D8A-F64A-7E4B-31BD-E446BCB4B032}"/>
          </ac:grpSpMkLst>
        </pc:grpChg>
        <pc:grpChg chg="add mod">
          <ac:chgData name="に も" userId="35d19fb038c5639c" providerId="LiveId" clId="{C55C6AAA-95BE-42BE-B4FB-D32F3B257FE2}" dt="2022-09-02T01:43:01.514" v="1077" actId="1076"/>
          <ac:grpSpMkLst>
            <pc:docMk/>
            <pc:sldMk cId="1202766670" sldId="260"/>
            <ac:grpSpMk id="16" creationId="{0C8EB04E-8427-FF83-99A2-4BF9B1ADDCC2}"/>
          </ac:grpSpMkLst>
        </pc:grpChg>
        <pc:grpChg chg="add mod">
          <ac:chgData name="に も" userId="35d19fb038c5639c" providerId="LiveId" clId="{C55C6AAA-95BE-42BE-B4FB-D32F3B257FE2}" dt="2022-09-02T01:50:22.154" v="1696" actId="1036"/>
          <ac:grpSpMkLst>
            <pc:docMk/>
            <pc:sldMk cId="1202766670" sldId="260"/>
            <ac:grpSpMk id="23" creationId="{B07E5EAB-4952-DDA0-7663-CC0DA852B184}"/>
          </ac:grpSpMkLst>
        </pc:grpChg>
      </pc:sldChg>
      <pc:sldChg chg="addSp delSp modSp mod">
        <pc:chgData name="に も" userId="35d19fb038c5639c" providerId="LiveId" clId="{C55C6AAA-95BE-42BE-B4FB-D32F3B257FE2}" dt="2022-09-02T01:49:20.197" v="1695" actId="1035"/>
        <pc:sldMkLst>
          <pc:docMk/>
          <pc:sldMk cId="1936714439" sldId="261"/>
        </pc:sldMkLst>
        <pc:spChg chg="mod">
          <ac:chgData name="に も" userId="35d19fb038c5639c" providerId="LiveId" clId="{C55C6AAA-95BE-42BE-B4FB-D32F3B257FE2}" dt="2022-09-02T01:49:01.972" v="1690" actId="1036"/>
          <ac:spMkLst>
            <pc:docMk/>
            <pc:sldMk cId="1936714439" sldId="261"/>
            <ac:spMk id="2" creationId="{CD9745F2-C6FE-5E6D-D063-FC00B71761F7}"/>
          </ac:spMkLst>
        </pc:spChg>
        <pc:spChg chg="mod">
          <ac:chgData name="に も" userId="35d19fb038c5639c" providerId="LiveId" clId="{C55C6AAA-95BE-42BE-B4FB-D32F3B257FE2}" dt="2022-09-02T01:49:01.972" v="1690" actId="1036"/>
          <ac:spMkLst>
            <pc:docMk/>
            <pc:sldMk cId="1936714439" sldId="261"/>
            <ac:spMk id="3" creationId="{06CA2028-0DA9-6371-A1F0-C5E1319E3E90}"/>
          </ac:spMkLst>
        </pc:spChg>
        <pc:spChg chg="mod">
          <ac:chgData name="に も" userId="35d19fb038c5639c" providerId="LiveId" clId="{C55C6AAA-95BE-42BE-B4FB-D32F3B257FE2}" dt="2022-09-02T01:49:01.972" v="1690" actId="1036"/>
          <ac:spMkLst>
            <pc:docMk/>
            <pc:sldMk cId="1936714439" sldId="261"/>
            <ac:spMk id="4" creationId="{00000000-0000-0000-0000-000000000000}"/>
          </ac:spMkLst>
        </pc:spChg>
        <pc:spChg chg="mod">
          <ac:chgData name="に も" userId="35d19fb038c5639c" providerId="LiveId" clId="{C55C6AAA-95BE-42BE-B4FB-D32F3B257FE2}" dt="2022-09-02T01:49:01.972" v="1690" actId="1036"/>
          <ac:spMkLst>
            <pc:docMk/>
            <pc:sldMk cId="1936714439" sldId="261"/>
            <ac:spMk id="5" creationId="{00000000-0000-0000-0000-000000000000}"/>
          </ac:spMkLst>
        </pc:spChg>
        <pc:spChg chg="mod">
          <ac:chgData name="に も" userId="35d19fb038c5639c" providerId="LiveId" clId="{C55C6AAA-95BE-42BE-B4FB-D32F3B257FE2}" dt="2022-09-02T01:49:01.972" v="1690" actId="1036"/>
          <ac:spMkLst>
            <pc:docMk/>
            <pc:sldMk cId="1936714439" sldId="261"/>
            <ac:spMk id="6" creationId="{00000000-0000-0000-0000-000000000000}"/>
          </ac:spMkLst>
        </pc:spChg>
        <pc:spChg chg="mod">
          <ac:chgData name="に も" userId="35d19fb038c5639c" providerId="LiveId" clId="{C55C6AAA-95BE-42BE-B4FB-D32F3B257FE2}" dt="2022-09-02T01:48:20.319" v="1583" actId="1076"/>
          <ac:spMkLst>
            <pc:docMk/>
            <pc:sldMk cId="1936714439" sldId="261"/>
            <ac:spMk id="7" creationId="{00000000-0000-0000-0000-000000000000}"/>
          </ac:spMkLst>
        </pc:spChg>
        <pc:spChg chg="mod">
          <ac:chgData name="に も" userId="35d19fb038c5639c" providerId="LiveId" clId="{C55C6AAA-95BE-42BE-B4FB-D32F3B257FE2}" dt="2022-09-02T01:22:22.493" v="49"/>
          <ac:spMkLst>
            <pc:docMk/>
            <pc:sldMk cId="1936714439" sldId="261"/>
            <ac:spMk id="9" creationId="{DD115FA1-07A8-FE42-2B45-888849CAE370}"/>
          </ac:spMkLst>
        </pc:spChg>
        <pc:spChg chg="mod">
          <ac:chgData name="に も" userId="35d19fb038c5639c" providerId="LiveId" clId="{C55C6AAA-95BE-42BE-B4FB-D32F3B257FE2}" dt="2022-09-02T01:49:01.972" v="1690" actId="1036"/>
          <ac:spMkLst>
            <pc:docMk/>
            <pc:sldMk cId="1936714439" sldId="261"/>
            <ac:spMk id="10" creationId="{01C18032-71D9-5ED5-7C38-1EDAE6EA287B}"/>
          </ac:spMkLst>
        </pc:spChg>
        <pc:spChg chg="mod">
          <ac:chgData name="に も" userId="35d19fb038c5639c" providerId="LiveId" clId="{C55C6AAA-95BE-42BE-B4FB-D32F3B257FE2}" dt="2022-09-02T01:22:45.143" v="55" actId="207"/>
          <ac:spMkLst>
            <pc:docMk/>
            <pc:sldMk cId="1936714439" sldId="261"/>
            <ac:spMk id="12" creationId="{31B13DD1-193E-D165-5C76-0BD2AB0BA9FE}"/>
          </ac:spMkLst>
        </pc:spChg>
        <pc:spChg chg="mod">
          <ac:chgData name="に も" userId="35d19fb038c5639c" providerId="LiveId" clId="{C55C6AAA-95BE-42BE-B4FB-D32F3B257FE2}" dt="2022-09-02T01:22:22.493" v="49"/>
          <ac:spMkLst>
            <pc:docMk/>
            <pc:sldMk cId="1936714439" sldId="261"/>
            <ac:spMk id="14" creationId="{8DAAEB3C-D2DF-05A3-9DED-0F8A0CF807B7}"/>
          </ac:spMkLst>
        </pc:spChg>
        <pc:spChg chg="mod">
          <ac:chgData name="に も" userId="35d19fb038c5639c" providerId="LiveId" clId="{C55C6AAA-95BE-42BE-B4FB-D32F3B257FE2}" dt="2022-09-02T01:22:51.384" v="56" actId="207"/>
          <ac:spMkLst>
            <pc:docMk/>
            <pc:sldMk cId="1936714439" sldId="261"/>
            <ac:spMk id="16" creationId="{EE72C297-F2C0-9D3F-C449-F7C607F3EDDE}"/>
          </ac:spMkLst>
        </pc:spChg>
        <pc:spChg chg="mod">
          <ac:chgData name="に も" userId="35d19fb038c5639c" providerId="LiveId" clId="{C55C6AAA-95BE-42BE-B4FB-D32F3B257FE2}" dt="2022-09-02T01:22:27.915" v="51"/>
          <ac:spMkLst>
            <pc:docMk/>
            <pc:sldMk cId="1936714439" sldId="261"/>
            <ac:spMk id="17" creationId="{DF7519BA-49B5-BA6B-CD09-908065493D4A}"/>
          </ac:spMkLst>
        </pc:spChg>
        <pc:spChg chg="mod">
          <ac:chgData name="に も" userId="35d19fb038c5639c" providerId="LiveId" clId="{C55C6AAA-95BE-42BE-B4FB-D32F3B257FE2}" dt="2022-09-02T01:22:57.233" v="57" actId="207"/>
          <ac:spMkLst>
            <pc:docMk/>
            <pc:sldMk cId="1936714439" sldId="261"/>
            <ac:spMk id="19" creationId="{BF7425F0-9F07-3CAE-5492-ACF955A6B87D}"/>
          </ac:spMkLst>
        </pc:spChg>
        <pc:spChg chg="mod">
          <ac:chgData name="に も" userId="35d19fb038c5639c" providerId="LiveId" clId="{C55C6AAA-95BE-42BE-B4FB-D32F3B257FE2}" dt="2022-09-02T01:22:31.921" v="53"/>
          <ac:spMkLst>
            <pc:docMk/>
            <pc:sldMk cId="1936714439" sldId="261"/>
            <ac:spMk id="20" creationId="{D711D6CA-70CE-5091-0693-615EFD2F1823}"/>
          </ac:spMkLst>
        </pc:spChg>
        <pc:spChg chg="add mod">
          <ac:chgData name="に も" userId="35d19fb038c5639c" providerId="LiveId" clId="{C55C6AAA-95BE-42BE-B4FB-D32F3B257FE2}" dt="2022-09-02T01:49:20.197" v="1695" actId="1035"/>
          <ac:spMkLst>
            <pc:docMk/>
            <pc:sldMk cId="1936714439" sldId="261"/>
            <ac:spMk id="21" creationId="{55A2A142-E88B-20DD-C1A1-178B5272C7BB}"/>
          </ac:spMkLst>
        </pc:spChg>
        <pc:spChg chg="add mod">
          <ac:chgData name="に も" userId="35d19fb038c5639c" providerId="LiveId" clId="{C55C6AAA-95BE-42BE-B4FB-D32F3B257FE2}" dt="2022-09-02T01:49:20.197" v="1695" actId="1035"/>
          <ac:spMkLst>
            <pc:docMk/>
            <pc:sldMk cId="1936714439" sldId="261"/>
            <ac:spMk id="22" creationId="{75AA23ED-A16C-DB09-6A20-8FDDEB1AD747}"/>
          </ac:spMkLst>
        </pc:spChg>
        <pc:spChg chg="add mod">
          <ac:chgData name="に も" userId="35d19fb038c5639c" providerId="LiveId" clId="{C55C6AAA-95BE-42BE-B4FB-D32F3B257FE2}" dt="2022-09-02T01:49:20.197" v="1695" actId="1035"/>
          <ac:spMkLst>
            <pc:docMk/>
            <pc:sldMk cId="1936714439" sldId="261"/>
            <ac:spMk id="23" creationId="{0B0604B9-658A-938A-1019-149CCF12575C}"/>
          </ac:spMkLst>
        </pc:spChg>
        <pc:spChg chg="add mod">
          <ac:chgData name="に も" userId="35d19fb038c5639c" providerId="LiveId" clId="{C55C6AAA-95BE-42BE-B4FB-D32F3B257FE2}" dt="2022-09-02T01:49:20.197" v="1695" actId="1035"/>
          <ac:spMkLst>
            <pc:docMk/>
            <pc:sldMk cId="1936714439" sldId="261"/>
            <ac:spMk id="24" creationId="{2F6BC07B-8101-E15E-1381-FA3D380BD4EE}"/>
          </ac:spMkLst>
        </pc:spChg>
        <pc:spChg chg="add mod">
          <ac:chgData name="に も" userId="35d19fb038c5639c" providerId="LiveId" clId="{C55C6AAA-95BE-42BE-B4FB-D32F3B257FE2}" dt="2022-09-02T01:49:20.197" v="1695" actId="1035"/>
          <ac:spMkLst>
            <pc:docMk/>
            <pc:sldMk cId="1936714439" sldId="261"/>
            <ac:spMk id="25" creationId="{7A4DD878-0568-20B8-26D6-226951D1C22F}"/>
          </ac:spMkLst>
        </pc:spChg>
        <pc:spChg chg="add mod">
          <ac:chgData name="に も" userId="35d19fb038c5639c" providerId="LiveId" clId="{C55C6AAA-95BE-42BE-B4FB-D32F3B257FE2}" dt="2022-09-02T01:49:20.197" v="1695" actId="1035"/>
          <ac:spMkLst>
            <pc:docMk/>
            <pc:sldMk cId="1936714439" sldId="261"/>
            <ac:spMk id="26" creationId="{67FFBD3F-0654-E473-9A42-B9E0273C9D44}"/>
          </ac:spMkLst>
        </pc:spChg>
        <pc:spChg chg="mod">
          <ac:chgData name="に も" userId="35d19fb038c5639c" providerId="LiveId" clId="{C55C6AAA-95BE-42BE-B4FB-D32F3B257FE2}" dt="2022-09-02T01:48:40.386" v="1666" actId="207"/>
          <ac:spMkLst>
            <pc:docMk/>
            <pc:sldMk cId="1936714439" sldId="261"/>
            <ac:spMk id="28" creationId="{9CFD1549-B018-2FD8-BE16-C90B85AE3C01}"/>
          </ac:spMkLst>
        </pc:spChg>
        <pc:spChg chg="mod">
          <ac:chgData name="に も" userId="35d19fb038c5639c" providerId="LiveId" clId="{C55C6AAA-95BE-42BE-B4FB-D32F3B257FE2}" dt="2022-09-02T01:47:53.277" v="1498"/>
          <ac:spMkLst>
            <pc:docMk/>
            <pc:sldMk cId="1936714439" sldId="261"/>
            <ac:spMk id="29" creationId="{064AE39A-AC44-9106-ECF3-7ED908D25275}"/>
          </ac:spMkLst>
        </pc:spChg>
        <pc:grpChg chg="add del mod">
          <ac:chgData name="に も" userId="35d19fb038c5639c" providerId="LiveId" clId="{C55C6AAA-95BE-42BE-B4FB-D32F3B257FE2}" dt="2022-09-02T01:48:42.048" v="1667" actId="478"/>
          <ac:grpSpMkLst>
            <pc:docMk/>
            <pc:sldMk cId="1936714439" sldId="261"/>
            <ac:grpSpMk id="8" creationId="{1C6D9BC4-D90B-DBE8-098B-557B1DA1EDB7}"/>
          </ac:grpSpMkLst>
        </pc:grpChg>
        <pc:grpChg chg="mod">
          <ac:chgData name="に も" userId="35d19fb038c5639c" providerId="LiveId" clId="{C55C6AAA-95BE-42BE-B4FB-D32F3B257FE2}" dt="2022-09-02T01:49:01.972" v="1690" actId="1036"/>
          <ac:grpSpMkLst>
            <pc:docMk/>
            <pc:sldMk cId="1936714439" sldId="261"/>
            <ac:grpSpMk id="11" creationId="{78F712DB-476C-1E76-F17B-52081CE8389D}"/>
          </ac:grpSpMkLst>
        </pc:grpChg>
        <pc:grpChg chg="add mod">
          <ac:chgData name="に も" userId="35d19fb038c5639c" providerId="LiveId" clId="{C55C6AAA-95BE-42BE-B4FB-D32F3B257FE2}" dt="2022-09-02T01:48:48.460" v="1668" actId="1076"/>
          <ac:grpSpMkLst>
            <pc:docMk/>
            <pc:sldMk cId="1936714439" sldId="261"/>
            <ac:grpSpMk id="15" creationId="{CA38A161-0EDA-9212-EEA6-D8D0B6FC0338}"/>
          </ac:grpSpMkLst>
        </pc:grpChg>
        <pc:grpChg chg="add mod">
          <ac:chgData name="に も" userId="35d19fb038c5639c" providerId="LiveId" clId="{C55C6AAA-95BE-42BE-B4FB-D32F3B257FE2}" dt="2022-09-02T01:48:48.460" v="1668" actId="1076"/>
          <ac:grpSpMkLst>
            <pc:docMk/>
            <pc:sldMk cId="1936714439" sldId="261"/>
            <ac:grpSpMk id="18" creationId="{59113A76-6818-76A4-EE01-AE2BBD35AA01}"/>
          </ac:grpSpMkLst>
        </pc:grpChg>
        <pc:grpChg chg="add mod">
          <ac:chgData name="に も" userId="35d19fb038c5639c" providerId="LiveId" clId="{C55C6AAA-95BE-42BE-B4FB-D32F3B257FE2}" dt="2022-09-02T01:49:20.197" v="1695" actId="1035"/>
          <ac:grpSpMkLst>
            <pc:docMk/>
            <pc:sldMk cId="1936714439" sldId="261"/>
            <ac:grpSpMk id="27" creationId="{3E8A741F-44F0-431B-A46D-12E4D5524381}"/>
          </ac:grpSpMkLst>
        </pc:grpChg>
      </pc:sldChg>
      <pc:sldChg chg="addSp modSp mod">
        <pc:chgData name="に も" userId="35d19fb038c5639c" providerId="LiveId" clId="{C55C6AAA-95BE-42BE-B4FB-D32F3B257FE2}" dt="2022-09-02T01:23:35.404" v="68" actId="207"/>
        <pc:sldMkLst>
          <pc:docMk/>
          <pc:sldMk cId="175761320" sldId="262"/>
        </pc:sldMkLst>
        <pc:spChg chg="mod">
          <ac:chgData name="に も" userId="35d19fb038c5639c" providerId="LiveId" clId="{C55C6AAA-95BE-42BE-B4FB-D32F3B257FE2}" dt="2022-09-02T01:23:04.247" v="58"/>
          <ac:spMkLst>
            <pc:docMk/>
            <pc:sldMk cId="175761320" sldId="262"/>
            <ac:spMk id="3" creationId="{1C874F3C-4209-91D4-2C2F-08D09A5E5DD4}"/>
          </ac:spMkLst>
        </pc:spChg>
        <pc:spChg chg="mod">
          <ac:chgData name="に も" userId="35d19fb038c5639c" providerId="LiveId" clId="{C55C6AAA-95BE-42BE-B4FB-D32F3B257FE2}" dt="2022-09-02T01:23:17.944" v="64" actId="207"/>
          <ac:spMkLst>
            <pc:docMk/>
            <pc:sldMk cId="175761320" sldId="262"/>
            <ac:spMk id="6" creationId="{9795E809-4842-FE2F-0637-B63307B1001C}"/>
          </ac:spMkLst>
        </pc:spChg>
        <pc:spChg chg="mod">
          <ac:chgData name="に も" userId="35d19fb038c5639c" providerId="LiveId" clId="{C55C6AAA-95BE-42BE-B4FB-D32F3B257FE2}" dt="2022-09-02T01:23:04.247" v="58"/>
          <ac:spMkLst>
            <pc:docMk/>
            <pc:sldMk cId="175761320" sldId="262"/>
            <ac:spMk id="12" creationId="{385E7127-A1F7-D323-BE46-7F822DCC1336}"/>
          </ac:spMkLst>
        </pc:spChg>
        <pc:spChg chg="mod">
          <ac:chgData name="に も" userId="35d19fb038c5639c" providerId="LiveId" clId="{C55C6AAA-95BE-42BE-B4FB-D32F3B257FE2}" dt="2022-09-02T01:23:23.535" v="65" actId="207"/>
          <ac:spMkLst>
            <pc:docMk/>
            <pc:sldMk cId="175761320" sldId="262"/>
            <ac:spMk id="14" creationId="{53FCE3F5-622B-58A8-749A-8F04B437864E}"/>
          </ac:spMkLst>
        </pc:spChg>
        <pc:spChg chg="mod">
          <ac:chgData name="に も" userId="35d19fb038c5639c" providerId="LiveId" clId="{C55C6AAA-95BE-42BE-B4FB-D32F3B257FE2}" dt="2022-09-02T01:23:07.586" v="60"/>
          <ac:spMkLst>
            <pc:docMk/>
            <pc:sldMk cId="175761320" sldId="262"/>
            <ac:spMk id="15" creationId="{72DE9B07-F094-D2D1-63C6-B5F4C81B3FCC}"/>
          </ac:spMkLst>
        </pc:spChg>
        <pc:spChg chg="mod">
          <ac:chgData name="に も" userId="35d19fb038c5639c" providerId="LiveId" clId="{C55C6AAA-95BE-42BE-B4FB-D32F3B257FE2}" dt="2022-09-02T01:23:35.404" v="68" actId="207"/>
          <ac:spMkLst>
            <pc:docMk/>
            <pc:sldMk cId="175761320" sldId="262"/>
            <ac:spMk id="17" creationId="{AA095080-776E-4BC1-F14E-15A3EC03FC72}"/>
          </ac:spMkLst>
        </pc:spChg>
        <pc:spChg chg="mod">
          <ac:chgData name="に も" userId="35d19fb038c5639c" providerId="LiveId" clId="{C55C6AAA-95BE-42BE-B4FB-D32F3B257FE2}" dt="2022-09-02T01:23:10.145" v="62"/>
          <ac:spMkLst>
            <pc:docMk/>
            <pc:sldMk cId="175761320" sldId="262"/>
            <ac:spMk id="18" creationId="{83D02945-83F1-DA61-5083-B12ADD1B9951}"/>
          </ac:spMkLst>
        </pc:spChg>
        <pc:grpChg chg="add mod">
          <ac:chgData name="に も" userId="35d19fb038c5639c" providerId="LiveId" clId="{C55C6AAA-95BE-42BE-B4FB-D32F3B257FE2}" dt="2022-09-02T01:23:06.719" v="59" actId="1076"/>
          <ac:grpSpMkLst>
            <pc:docMk/>
            <pc:sldMk cId="175761320" sldId="262"/>
            <ac:grpSpMk id="2" creationId="{76159143-BAC6-9FDC-B25B-C7545F49A717}"/>
          </ac:grpSpMkLst>
        </pc:grpChg>
        <pc:grpChg chg="add mod">
          <ac:chgData name="に も" userId="35d19fb038c5639c" providerId="LiveId" clId="{C55C6AAA-95BE-42BE-B4FB-D32F3B257FE2}" dt="2022-09-02T01:23:09.328" v="61" actId="1076"/>
          <ac:grpSpMkLst>
            <pc:docMk/>
            <pc:sldMk cId="175761320" sldId="262"/>
            <ac:grpSpMk id="13" creationId="{DCB84575-2540-E807-1B3F-F6DFA1B4D29C}"/>
          </ac:grpSpMkLst>
        </pc:grpChg>
        <pc:grpChg chg="add mod">
          <ac:chgData name="に も" userId="35d19fb038c5639c" providerId="LiveId" clId="{C55C6AAA-95BE-42BE-B4FB-D32F3B257FE2}" dt="2022-09-02T01:23:12.388" v="63" actId="1076"/>
          <ac:grpSpMkLst>
            <pc:docMk/>
            <pc:sldMk cId="175761320" sldId="262"/>
            <ac:grpSpMk id="16" creationId="{F309FC19-0B42-A57A-0048-0C2C9B2427FC}"/>
          </ac:grpSpMkLst>
        </pc:grpChg>
      </pc:sldChg>
      <pc:sldChg chg="addSp delSp modSp mod">
        <pc:chgData name="に も" userId="35d19fb038c5639c" providerId="LiveId" clId="{C55C6AAA-95BE-42BE-B4FB-D32F3B257FE2}" dt="2022-09-02T01:43:56.715" v="1080" actId="1076"/>
        <pc:sldMkLst>
          <pc:docMk/>
          <pc:sldMk cId="2196917041" sldId="263"/>
        </pc:sldMkLst>
        <pc:spChg chg="mod">
          <ac:chgData name="に も" userId="35d19fb038c5639c" providerId="LiveId" clId="{C55C6AAA-95BE-42BE-B4FB-D32F3B257FE2}" dt="2022-09-02T01:43:56.715" v="1080" actId="1076"/>
          <ac:spMkLst>
            <pc:docMk/>
            <pc:sldMk cId="2196917041" sldId="263"/>
            <ac:spMk id="2" creationId="{8F725EB7-0F1B-04F6-2A65-38CD6644D7D0}"/>
          </ac:spMkLst>
        </pc:spChg>
        <pc:spChg chg="mod">
          <ac:chgData name="に も" userId="35d19fb038c5639c" providerId="LiveId" clId="{C55C6AAA-95BE-42BE-B4FB-D32F3B257FE2}" dt="2022-09-02T01:43:56.715" v="1080" actId="1076"/>
          <ac:spMkLst>
            <pc:docMk/>
            <pc:sldMk cId="2196917041" sldId="263"/>
            <ac:spMk id="3" creationId="{E0F4CAC6-CFBB-AA78-76D1-DD094683A1C2}"/>
          </ac:spMkLst>
        </pc:spChg>
        <pc:spChg chg="mod ord">
          <ac:chgData name="に も" userId="35d19fb038c5639c" providerId="LiveId" clId="{C55C6AAA-95BE-42BE-B4FB-D32F3B257FE2}" dt="2022-09-02T01:27:30.396" v="106" actId="164"/>
          <ac:spMkLst>
            <pc:docMk/>
            <pc:sldMk cId="2196917041" sldId="263"/>
            <ac:spMk id="4" creationId="{00000000-0000-0000-0000-000000000000}"/>
          </ac:spMkLst>
        </pc:spChg>
        <pc:spChg chg="del">
          <ac:chgData name="に も" userId="35d19fb038c5639c" providerId="LiveId" clId="{C55C6AAA-95BE-42BE-B4FB-D32F3B257FE2}" dt="2022-09-02T01:27:45.377" v="110" actId="478"/>
          <ac:spMkLst>
            <pc:docMk/>
            <pc:sldMk cId="2196917041" sldId="263"/>
            <ac:spMk id="5" creationId="{00000000-0000-0000-0000-000000000000}"/>
          </ac:spMkLst>
        </pc:spChg>
        <pc:spChg chg="del">
          <ac:chgData name="に も" userId="35d19fb038c5639c" providerId="LiveId" clId="{C55C6AAA-95BE-42BE-B4FB-D32F3B257FE2}" dt="2022-09-02T01:27:36.953" v="108" actId="478"/>
          <ac:spMkLst>
            <pc:docMk/>
            <pc:sldMk cId="2196917041" sldId="263"/>
            <ac:spMk id="6" creationId="{00000000-0000-0000-0000-000000000000}"/>
          </ac:spMkLst>
        </pc:spChg>
        <pc:spChg chg="mod">
          <ac:chgData name="に も" userId="35d19fb038c5639c" providerId="LiveId" clId="{C55C6AAA-95BE-42BE-B4FB-D32F3B257FE2}" dt="2022-09-02T01:43:56.715" v="1080" actId="1076"/>
          <ac:spMkLst>
            <pc:docMk/>
            <pc:sldMk cId="2196917041" sldId="263"/>
            <ac:spMk id="7" creationId="{00000000-0000-0000-0000-000000000000}"/>
          </ac:spMkLst>
        </pc:spChg>
        <pc:spChg chg="mod">
          <ac:chgData name="に も" userId="35d19fb038c5639c" providerId="LiveId" clId="{C55C6AAA-95BE-42BE-B4FB-D32F3B257FE2}" dt="2022-09-02T01:24:22.972" v="72"/>
          <ac:spMkLst>
            <pc:docMk/>
            <pc:sldMk cId="2196917041" sldId="263"/>
            <ac:spMk id="9" creationId="{A4D783E3-56C7-EC70-EDBD-2EE664E328B5}"/>
          </ac:spMkLst>
        </pc:spChg>
        <pc:spChg chg="mod">
          <ac:chgData name="に も" userId="35d19fb038c5639c" providerId="LiveId" clId="{C55C6AAA-95BE-42BE-B4FB-D32F3B257FE2}" dt="2022-09-02T01:43:56.715" v="1080" actId="1076"/>
          <ac:spMkLst>
            <pc:docMk/>
            <pc:sldMk cId="2196917041" sldId="263"/>
            <ac:spMk id="10" creationId="{29DBC8C5-73F1-3EEA-A049-3D05C17708A9}"/>
          </ac:spMkLst>
        </pc:spChg>
        <pc:spChg chg="mod">
          <ac:chgData name="に も" userId="35d19fb038c5639c" providerId="LiveId" clId="{C55C6AAA-95BE-42BE-B4FB-D32F3B257FE2}" dt="2022-09-02T01:24:39.415" v="78" actId="207"/>
          <ac:spMkLst>
            <pc:docMk/>
            <pc:sldMk cId="2196917041" sldId="263"/>
            <ac:spMk id="12" creationId="{72723366-0F96-CE6E-CCB5-4D6E0ADBF1A1}"/>
          </ac:spMkLst>
        </pc:spChg>
        <pc:spChg chg="mod">
          <ac:chgData name="に も" userId="35d19fb038c5639c" providerId="LiveId" clId="{C55C6AAA-95BE-42BE-B4FB-D32F3B257FE2}" dt="2022-09-02T01:24:22.972" v="72"/>
          <ac:spMkLst>
            <pc:docMk/>
            <pc:sldMk cId="2196917041" sldId="263"/>
            <ac:spMk id="14" creationId="{EBD8BF4F-D75B-2C96-3A58-0D2888A4143D}"/>
          </ac:spMkLst>
        </pc:spChg>
        <pc:spChg chg="mod">
          <ac:chgData name="に も" userId="35d19fb038c5639c" providerId="LiveId" clId="{C55C6AAA-95BE-42BE-B4FB-D32F3B257FE2}" dt="2022-09-02T01:24:44.297" v="79" actId="207"/>
          <ac:spMkLst>
            <pc:docMk/>
            <pc:sldMk cId="2196917041" sldId="263"/>
            <ac:spMk id="16" creationId="{DBDBAA67-6131-A0DA-6424-9F6D12802A05}"/>
          </ac:spMkLst>
        </pc:spChg>
        <pc:spChg chg="mod">
          <ac:chgData name="に も" userId="35d19fb038c5639c" providerId="LiveId" clId="{C55C6AAA-95BE-42BE-B4FB-D32F3B257FE2}" dt="2022-09-02T01:24:26.094" v="74"/>
          <ac:spMkLst>
            <pc:docMk/>
            <pc:sldMk cId="2196917041" sldId="263"/>
            <ac:spMk id="17" creationId="{73052CDC-BAE7-E5FA-CD2E-834E69207881}"/>
          </ac:spMkLst>
        </pc:spChg>
        <pc:spChg chg="mod">
          <ac:chgData name="に も" userId="35d19fb038c5639c" providerId="LiveId" clId="{C55C6AAA-95BE-42BE-B4FB-D32F3B257FE2}" dt="2022-09-02T01:24:48.306" v="80" actId="207"/>
          <ac:spMkLst>
            <pc:docMk/>
            <pc:sldMk cId="2196917041" sldId="263"/>
            <ac:spMk id="19" creationId="{DE4E15F5-EB00-E9D4-EC57-01CDB90014C2}"/>
          </ac:spMkLst>
        </pc:spChg>
        <pc:spChg chg="mod">
          <ac:chgData name="に も" userId="35d19fb038c5639c" providerId="LiveId" clId="{C55C6AAA-95BE-42BE-B4FB-D32F3B257FE2}" dt="2022-09-02T01:24:29.020" v="76"/>
          <ac:spMkLst>
            <pc:docMk/>
            <pc:sldMk cId="2196917041" sldId="263"/>
            <ac:spMk id="20" creationId="{37335F12-E1B8-EE2C-F364-88041A5E38D5}"/>
          </ac:spMkLst>
        </pc:spChg>
        <pc:grpChg chg="add mod">
          <ac:chgData name="に も" userId="35d19fb038c5639c" providerId="LiveId" clId="{C55C6AAA-95BE-42BE-B4FB-D32F3B257FE2}" dt="2022-09-02T01:43:56.715" v="1080" actId="1076"/>
          <ac:grpSpMkLst>
            <pc:docMk/>
            <pc:sldMk cId="2196917041" sldId="263"/>
            <ac:grpSpMk id="8" creationId="{3B419375-EF63-3D77-8C3A-81C97025258E}"/>
          </ac:grpSpMkLst>
        </pc:grpChg>
        <pc:grpChg chg="mod ord">
          <ac:chgData name="に も" userId="35d19fb038c5639c" providerId="LiveId" clId="{C55C6AAA-95BE-42BE-B4FB-D32F3B257FE2}" dt="2022-09-02T01:27:30.396" v="106" actId="164"/>
          <ac:grpSpMkLst>
            <pc:docMk/>
            <pc:sldMk cId="2196917041" sldId="263"/>
            <ac:grpSpMk id="11" creationId="{0A7B92F4-1EE2-6C94-B2D8-DE23C801AC26}"/>
          </ac:grpSpMkLst>
        </pc:grpChg>
        <pc:grpChg chg="add mod">
          <ac:chgData name="に も" userId="35d19fb038c5639c" providerId="LiveId" clId="{C55C6AAA-95BE-42BE-B4FB-D32F3B257FE2}" dt="2022-09-02T01:43:56.715" v="1080" actId="1076"/>
          <ac:grpSpMkLst>
            <pc:docMk/>
            <pc:sldMk cId="2196917041" sldId="263"/>
            <ac:grpSpMk id="15" creationId="{C04FFFFA-B561-3E36-626C-1D693563B4B6}"/>
          </ac:grpSpMkLst>
        </pc:grpChg>
        <pc:grpChg chg="add mod">
          <ac:chgData name="に も" userId="35d19fb038c5639c" providerId="LiveId" clId="{C55C6AAA-95BE-42BE-B4FB-D32F3B257FE2}" dt="2022-09-02T01:43:56.715" v="1080" actId="1076"/>
          <ac:grpSpMkLst>
            <pc:docMk/>
            <pc:sldMk cId="2196917041" sldId="263"/>
            <ac:grpSpMk id="18" creationId="{B5622741-65BD-0619-D4A2-E4319FC1DA86}"/>
          </ac:grpSpMkLst>
        </pc:grpChg>
        <pc:grpChg chg="add mod ord">
          <ac:chgData name="に も" userId="35d19fb038c5639c" providerId="LiveId" clId="{C55C6AAA-95BE-42BE-B4FB-D32F3B257FE2}" dt="2022-09-02T01:43:56.715" v="1080" actId="1076"/>
          <ac:grpSpMkLst>
            <pc:docMk/>
            <pc:sldMk cId="2196917041" sldId="263"/>
            <ac:grpSpMk id="21" creationId="{F7E28894-6AEF-A87B-F5B5-865BE088D3F7}"/>
          </ac:grpSpMkLst>
        </pc:grpChg>
      </pc:sldChg>
      <pc:sldChg chg="addSp modSp mod">
        <pc:chgData name="に も" userId="35d19fb038c5639c" providerId="LiveId" clId="{C55C6AAA-95BE-42BE-B4FB-D32F3B257FE2}" dt="2022-09-02T02:04:51.959" v="1721" actId="2711"/>
        <pc:sldMkLst>
          <pc:docMk/>
          <pc:sldMk cId="902217571" sldId="264"/>
        </pc:sldMkLst>
        <pc:spChg chg="mod">
          <ac:chgData name="に も" userId="35d19fb038c5639c" providerId="LiveId" clId="{C55C6AAA-95BE-42BE-B4FB-D32F3B257FE2}" dt="2022-09-02T01:25:22.391" v="84"/>
          <ac:spMkLst>
            <pc:docMk/>
            <pc:sldMk cId="902217571" sldId="264"/>
            <ac:spMk id="3" creationId="{E461CC54-1133-85B0-368D-E217250EBA94}"/>
          </ac:spMkLst>
        </pc:spChg>
        <pc:spChg chg="mod">
          <ac:chgData name="に も" userId="35d19fb038c5639c" providerId="LiveId" clId="{C55C6AAA-95BE-42BE-B4FB-D32F3B257FE2}" dt="2022-09-02T01:28:01.877" v="112" actId="164"/>
          <ac:spMkLst>
            <pc:docMk/>
            <pc:sldMk cId="902217571" sldId="264"/>
            <ac:spMk id="4" creationId="{00000000-0000-0000-0000-000000000000}"/>
          </ac:spMkLst>
        </pc:spChg>
        <pc:spChg chg="mod">
          <ac:chgData name="に も" userId="35d19fb038c5639c" providerId="LiveId" clId="{C55C6AAA-95BE-42BE-B4FB-D32F3B257FE2}" dt="2022-09-02T01:43:43.036" v="1079" actId="1076"/>
          <ac:spMkLst>
            <pc:docMk/>
            <pc:sldMk cId="902217571" sldId="264"/>
            <ac:spMk id="5" creationId="{00000000-0000-0000-0000-000000000000}"/>
          </ac:spMkLst>
        </pc:spChg>
        <pc:spChg chg="mod">
          <ac:chgData name="に も" userId="35d19fb038c5639c" providerId="LiveId" clId="{C55C6AAA-95BE-42BE-B4FB-D32F3B257FE2}" dt="2022-09-02T01:43:43.036" v="1079" actId="1076"/>
          <ac:spMkLst>
            <pc:docMk/>
            <pc:sldMk cId="902217571" sldId="264"/>
            <ac:spMk id="6" creationId="{00000000-0000-0000-0000-000000000000}"/>
          </ac:spMkLst>
        </pc:spChg>
        <pc:spChg chg="mod">
          <ac:chgData name="に も" userId="35d19fb038c5639c" providerId="LiveId" clId="{C55C6AAA-95BE-42BE-B4FB-D32F3B257FE2}" dt="2022-09-02T01:43:43.036" v="1079" actId="1076"/>
          <ac:spMkLst>
            <pc:docMk/>
            <pc:sldMk cId="902217571" sldId="264"/>
            <ac:spMk id="7" creationId="{00000000-0000-0000-0000-000000000000}"/>
          </ac:spMkLst>
        </pc:spChg>
        <pc:spChg chg="mod">
          <ac:chgData name="に も" userId="35d19fb038c5639c" providerId="LiveId" clId="{C55C6AAA-95BE-42BE-B4FB-D32F3B257FE2}" dt="2022-09-02T01:43:43.036" v="1079" actId="1076"/>
          <ac:spMkLst>
            <pc:docMk/>
            <pc:sldMk cId="902217571" sldId="264"/>
            <ac:spMk id="8" creationId="{4585C172-163F-6190-5DF6-682DFAE6A701}"/>
          </ac:spMkLst>
        </pc:spChg>
        <pc:spChg chg="mod">
          <ac:chgData name="に も" userId="35d19fb038c5639c" providerId="LiveId" clId="{C55C6AAA-95BE-42BE-B4FB-D32F3B257FE2}" dt="2022-09-02T02:04:51.959" v="1721" actId="2711"/>
          <ac:spMkLst>
            <pc:docMk/>
            <pc:sldMk cId="902217571" sldId="264"/>
            <ac:spMk id="9" creationId="{E9863EE5-B8A3-59C6-7BAC-B87B35112857}"/>
          </ac:spMkLst>
        </pc:spChg>
        <pc:spChg chg="mod">
          <ac:chgData name="に も" userId="35d19fb038c5639c" providerId="LiveId" clId="{C55C6AAA-95BE-42BE-B4FB-D32F3B257FE2}" dt="2022-09-02T01:25:40.996" v="91" actId="207"/>
          <ac:spMkLst>
            <pc:docMk/>
            <pc:sldMk cId="902217571" sldId="264"/>
            <ac:spMk id="11" creationId="{30FEEAA2-3B69-3C9D-0B40-F1EB8BBB35EB}"/>
          </ac:spMkLst>
        </pc:spChg>
        <pc:spChg chg="mod">
          <ac:chgData name="に も" userId="35d19fb038c5639c" providerId="LiveId" clId="{C55C6AAA-95BE-42BE-B4FB-D32F3B257FE2}" dt="2022-09-02T01:25:22.391" v="84"/>
          <ac:spMkLst>
            <pc:docMk/>
            <pc:sldMk cId="902217571" sldId="264"/>
            <ac:spMk id="13" creationId="{590E2789-89DF-85E7-530B-13828277D594}"/>
          </ac:spMkLst>
        </pc:spChg>
        <pc:spChg chg="mod">
          <ac:chgData name="に も" userId="35d19fb038c5639c" providerId="LiveId" clId="{C55C6AAA-95BE-42BE-B4FB-D32F3B257FE2}" dt="2022-09-02T01:25:46.218" v="92" actId="207"/>
          <ac:spMkLst>
            <pc:docMk/>
            <pc:sldMk cId="902217571" sldId="264"/>
            <ac:spMk id="15" creationId="{96F9568F-3C06-8642-0F9D-6B3D690CCE30}"/>
          </ac:spMkLst>
        </pc:spChg>
        <pc:spChg chg="mod">
          <ac:chgData name="に も" userId="35d19fb038c5639c" providerId="LiveId" clId="{C55C6AAA-95BE-42BE-B4FB-D32F3B257FE2}" dt="2022-09-02T01:25:24.916" v="86"/>
          <ac:spMkLst>
            <pc:docMk/>
            <pc:sldMk cId="902217571" sldId="264"/>
            <ac:spMk id="16" creationId="{1C6CFDA5-2CE1-2176-D9B5-BF5E3E57D995}"/>
          </ac:spMkLst>
        </pc:spChg>
        <pc:spChg chg="mod">
          <ac:chgData name="に も" userId="35d19fb038c5639c" providerId="LiveId" clId="{C55C6AAA-95BE-42BE-B4FB-D32F3B257FE2}" dt="2022-09-02T01:25:51.447" v="93" actId="207"/>
          <ac:spMkLst>
            <pc:docMk/>
            <pc:sldMk cId="902217571" sldId="264"/>
            <ac:spMk id="18" creationId="{7A56A544-9453-274B-DD1A-8E66511A2C67}"/>
          </ac:spMkLst>
        </pc:spChg>
        <pc:spChg chg="mod">
          <ac:chgData name="に も" userId="35d19fb038c5639c" providerId="LiveId" clId="{C55C6AAA-95BE-42BE-B4FB-D32F3B257FE2}" dt="2022-09-02T01:25:27.999" v="88"/>
          <ac:spMkLst>
            <pc:docMk/>
            <pc:sldMk cId="902217571" sldId="264"/>
            <ac:spMk id="19" creationId="{CDDC9C8C-2A70-81A9-C95E-229C8E7359E8}"/>
          </ac:spMkLst>
        </pc:spChg>
        <pc:grpChg chg="add mod">
          <ac:chgData name="に も" userId="35d19fb038c5639c" providerId="LiveId" clId="{C55C6AAA-95BE-42BE-B4FB-D32F3B257FE2}" dt="2022-09-02T01:43:43.036" v="1079" actId="1076"/>
          <ac:grpSpMkLst>
            <pc:docMk/>
            <pc:sldMk cId="902217571" sldId="264"/>
            <ac:grpSpMk id="2" creationId="{5DC3EF76-4F03-66F7-6810-B79DCFD4D488}"/>
          </ac:grpSpMkLst>
        </pc:grpChg>
        <pc:grpChg chg="mod">
          <ac:chgData name="に も" userId="35d19fb038c5639c" providerId="LiveId" clId="{C55C6AAA-95BE-42BE-B4FB-D32F3B257FE2}" dt="2022-09-02T01:28:01.877" v="112" actId="164"/>
          <ac:grpSpMkLst>
            <pc:docMk/>
            <pc:sldMk cId="902217571" sldId="264"/>
            <ac:grpSpMk id="10" creationId="{4A816303-4744-82F0-3DC5-E8E5D860316C}"/>
          </ac:grpSpMkLst>
        </pc:grpChg>
        <pc:grpChg chg="add mod">
          <ac:chgData name="に も" userId="35d19fb038c5639c" providerId="LiveId" clId="{C55C6AAA-95BE-42BE-B4FB-D32F3B257FE2}" dt="2022-09-02T01:43:43.036" v="1079" actId="1076"/>
          <ac:grpSpMkLst>
            <pc:docMk/>
            <pc:sldMk cId="902217571" sldId="264"/>
            <ac:grpSpMk id="14" creationId="{88D8132F-C1C6-A3AF-07A5-5E38D0B9F35A}"/>
          </ac:grpSpMkLst>
        </pc:grpChg>
        <pc:grpChg chg="add mod">
          <ac:chgData name="に も" userId="35d19fb038c5639c" providerId="LiveId" clId="{C55C6AAA-95BE-42BE-B4FB-D32F3B257FE2}" dt="2022-09-02T01:43:43.036" v="1079" actId="1076"/>
          <ac:grpSpMkLst>
            <pc:docMk/>
            <pc:sldMk cId="902217571" sldId="264"/>
            <ac:grpSpMk id="17" creationId="{1E880FC4-93D8-6C26-36C6-151DC26437D0}"/>
          </ac:grpSpMkLst>
        </pc:grpChg>
        <pc:grpChg chg="add mod ord">
          <ac:chgData name="に も" userId="35d19fb038c5639c" providerId="LiveId" clId="{C55C6AAA-95BE-42BE-B4FB-D32F3B257FE2}" dt="2022-09-02T01:43:43.036" v="1079" actId="1076"/>
          <ac:grpSpMkLst>
            <pc:docMk/>
            <pc:sldMk cId="902217571" sldId="264"/>
            <ac:grpSpMk id="20" creationId="{AC6986B7-007A-62FE-B161-8BDA12FC9759}"/>
          </ac:grpSpMkLst>
        </pc:grpChg>
        <pc:picChg chg="add mod">
          <ac:chgData name="に も" userId="35d19fb038c5639c" providerId="LiveId" clId="{C55C6AAA-95BE-42BE-B4FB-D32F3B257FE2}" dt="2022-09-02T02:02:24.132" v="1717" actId="1076"/>
          <ac:picMkLst>
            <pc:docMk/>
            <pc:sldMk cId="902217571" sldId="264"/>
            <ac:picMk id="21" creationId="{30639BE7-D949-775C-F400-B36C3F39F801}"/>
          </ac:picMkLst>
        </pc:picChg>
      </pc:sldChg>
    </pc:docChg>
  </pc:docChgLst>
  <pc:docChgLst>
    <pc:chgData name="に も" userId="35d19fb038c5639c" providerId="LiveId" clId="{2703586B-A049-4310-B78D-3711729E5CC3}"/>
    <pc:docChg chg="undo custSel modSld">
      <pc:chgData name="に も" userId="35d19fb038c5639c" providerId="LiveId" clId="{2703586B-A049-4310-B78D-3711729E5CC3}" dt="2022-09-02T02:31:10.330" v="868" actId="478"/>
      <pc:docMkLst>
        <pc:docMk/>
      </pc:docMkLst>
      <pc:sldChg chg="addSp delSp modSp mod">
        <pc:chgData name="に も" userId="35d19fb038c5639c" providerId="LiveId" clId="{2703586B-A049-4310-B78D-3711729E5CC3}" dt="2022-09-02T02:30:58.684" v="861" actId="478"/>
        <pc:sldMkLst>
          <pc:docMk/>
          <pc:sldMk cId="60463498" sldId="256"/>
        </pc:sldMkLst>
        <pc:spChg chg="del mod">
          <ac:chgData name="に も" userId="35d19fb038c5639c" providerId="LiveId" clId="{2703586B-A049-4310-B78D-3711729E5CC3}" dt="2022-09-02T02:06:29.198" v="64" actId="478"/>
          <ac:spMkLst>
            <pc:docMk/>
            <pc:sldMk cId="60463498" sldId="256"/>
            <ac:spMk id="7" creationId="{00000000-0000-0000-0000-000000000000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8" creationId="{30040002-1678-B28C-7BF1-6C3289FBC3DC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9" creationId="{675196F9-CB84-05A8-FCE8-382E8D62D688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10" creationId="{2626E9ED-1C98-9AA9-6C80-5231EFC7A640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25" creationId="{A19B0076-0EAA-1FD6-BAC0-865767712881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26" creationId="{7FDC3E47-60A2-479A-8DBC-A11DEA29C06C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27" creationId="{627DF41B-D659-73D7-BE58-028B672B16C4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33" creationId="{EB9DF3F7-E211-CECA-148D-B7DB71D54730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34" creationId="{F5452FBF-A8C3-7635-1DEB-FE9D6F32A990}"/>
          </ac:spMkLst>
        </pc:spChg>
        <pc:spChg chg="add del mod">
          <ac:chgData name="に も" userId="35d19fb038c5639c" providerId="LiveId" clId="{2703586B-A049-4310-B78D-3711729E5CC3}" dt="2022-09-02T02:07:28.658" v="99" actId="478"/>
          <ac:spMkLst>
            <pc:docMk/>
            <pc:sldMk cId="60463498" sldId="256"/>
            <ac:spMk id="35" creationId="{A7B8CF23-8237-94DB-5FB7-32B8B9F639A7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41" creationId="{F1D6A64E-C591-B8D1-72D2-81F552347B6D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42" creationId="{D59E5C32-F2E2-B311-C959-460C517CA722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44" creationId="{9A9C4685-3281-F2CE-F3A0-1A3FA9819D3C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45" creationId="{D124E019-D7C3-1A04-0E85-2D6F49E14EBC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46" creationId="{53D9213A-7799-2757-C3AE-989892A56AE4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47" creationId="{FC386EF7-2333-0271-1530-56148633C9C0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48" creationId="{3135AB32-AB7E-8D8F-5100-10F7E223A5BE}"/>
          </ac:spMkLst>
        </pc:spChg>
        <pc:spChg chg="mod">
          <ac:chgData name="に も" userId="35d19fb038c5639c" providerId="LiveId" clId="{2703586B-A049-4310-B78D-3711729E5CC3}" dt="2022-09-02T02:28:07.853" v="840" actId="1037"/>
          <ac:spMkLst>
            <pc:docMk/>
            <pc:sldMk cId="60463498" sldId="256"/>
            <ac:spMk id="49" creationId="{9E3E26F1-4C8E-2451-3230-7F6A7C90801D}"/>
          </ac:spMkLst>
        </pc:spChg>
        <pc:spChg chg="add mod">
          <ac:chgData name="に も" userId="35d19fb038c5639c" providerId="LiveId" clId="{2703586B-A049-4310-B78D-3711729E5CC3}" dt="2022-09-02T02:27:27.239" v="817" actId="1076"/>
          <ac:spMkLst>
            <pc:docMk/>
            <pc:sldMk cId="60463498" sldId="256"/>
            <ac:spMk id="52" creationId="{310499D9-A2CD-5995-929B-29C76929E659}"/>
          </ac:spMkLst>
        </pc:spChg>
        <pc:spChg chg="add del mod">
          <ac:chgData name="に も" userId="35d19fb038c5639c" providerId="LiveId" clId="{2703586B-A049-4310-B78D-3711729E5CC3}" dt="2022-09-02T02:27:51.890" v="819" actId="478"/>
          <ac:spMkLst>
            <pc:docMk/>
            <pc:sldMk cId="60463498" sldId="256"/>
            <ac:spMk id="55" creationId="{BB0761FA-2CC4-F3AA-6248-06E020ED09EC}"/>
          </ac:spMkLst>
        </pc:spChg>
        <pc:spChg chg="add del mod">
          <ac:chgData name="に も" userId="35d19fb038c5639c" providerId="LiveId" clId="{2703586B-A049-4310-B78D-3711729E5CC3}" dt="2022-09-02T02:30:58.684" v="861" actId="478"/>
          <ac:spMkLst>
            <pc:docMk/>
            <pc:sldMk cId="60463498" sldId="256"/>
            <ac:spMk id="56" creationId="{73A16333-A615-3961-9C73-046682EDF86A}"/>
          </ac:spMkLst>
        </pc:spChg>
        <pc:grpChg chg="del mod">
          <ac:chgData name="に も" userId="35d19fb038c5639c" providerId="LiveId" clId="{2703586B-A049-4310-B78D-3711729E5CC3}" dt="2022-09-02T02:06:29.198" v="64" actId="478"/>
          <ac:grpSpMkLst>
            <pc:docMk/>
            <pc:sldMk cId="60463498" sldId="256"/>
            <ac:grpSpMk id="2" creationId="{45C2A370-489F-66EC-FC63-954A7D7560D3}"/>
          </ac:grpSpMkLst>
        </pc:grpChg>
        <pc:grpChg chg="del mod">
          <ac:chgData name="に も" userId="35d19fb038c5639c" providerId="LiveId" clId="{2703586B-A049-4310-B78D-3711729E5CC3}" dt="2022-09-02T02:06:29.198" v="64" actId="478"/>
          <ac:grpSpMkLst>
            <pc:docMk/>
            <pc:sldMk cId="60463498" sldId="256"/>
            <ac:grpSpMk id="13" creationId="{F21DB401-A62D-AC11-4112-5BC77D14E1D6}"/>
          </ac:grpSpMkLst>
        </pc:grpChg>
        <pc:grpChg chg="del mod">
          <ac:chgData name="に も" userId="35d19fb038c5639c" providerId="LiveId" clId="{2703586B-A049-4310-B78D-3711729E5CC3}" dt="2022-09-02T02:06:29.198" v="64" actId="478"/>
          <ac:grpSpMkLst>
            <pc:docMk/>
            <pc:sldMk cId="60463498" sldId="256"/>
            <ac:grpSpMk id="16" creationId="{FD3A2C40-5590-6039-E211-D9E3F46D558E}"/>
          </ac:grpSpMkLst>
        </pc:grpChg>
        <pc:grpChg chg="mod">
          <ac:chgData name="に も" userId="35d19fb038c5639c" providerId="LiveId" clId="{2703586B-A049-4310-B78D-3711729E5CC3}" dt="2022-09-02T02:28:07.853" v="840" actId="1037"/>
          <ac:grpSpMkLst>
            <pc:docMk/>
            <pc:sldMk cId="60463498" sldId="256"/>
            <ac:grpSpMk id="19" creationId="{3E19EA38-B44D-75D4-F685-4895AF10B882}"/>
          </ac:grpSpMkLst>
        </pc:grpChg>
        <pc:grpChg chg="mod">
          <ac:chgData name="に も" userId="35d19fb038c5639c" providerId="LiveId" clId="{2703586B-A049-4310-B78D-3711729E5CC3}" dt="2022-09-02T02:28:07.853" v="840" actId="1037"/>
          <ac:grpSpMkLst>
            <pc:docMk/>
            <pc:sldMk cId="60463498" sldId="256"/>
            <ac:grpSpMk id="20" creationId="{42513247-7733-F537-6020-F42776F8BB7C}"/>
          </ac:grpSpMkLst>
        </pc:grpChg>
        <pc:grpChg chg="mod">
          <ac:chgData name="に も" userId="35d19fb038c5639c" providerId="LiveId" clId="{2703586B-A049-4310-B78D-3711729E5CC3}" dt="2022-09-02T02:28:07.853" v="840" actId="1037"/>
          <ac:grpSpMkLst>
            <pc:docMk/>
            <pc:sldMk cId="60463498" sldId="256"/>
            <ac:grpSpMk id="28" creationId="{EEBEE0A1-642F-7A37-F904-6603EABE5962}"/>
          </ac:grpSpMkLst>
        </pc:grpChg>
        <pc:grpChg chg="mod">
          <ac:chgData name="に も" userId="35d19fb038c5639c" providerId="LiveId" clId="{2703586B-A049-4310-B78D-3711729E5CC3}" dt="2022-09-02T02:28:07.853" v="840" actId="1037"/>
          <ac:grpSpMkLst>
            <pc:docMk/>
            <pc:sldMk cId="60463498" sldId="256"/>
            <ac:grpSpMk id="36" creationId="{A7D34D62-6809-099E-420C-9C42BFE28DFB}"/>
          </ac:grpSpMkLst>
        </pc:grpChg>
        <pc:grpChg chg="add mod">
          <ac:chgData name="に も" userId="35d19fb038c5639c" providerId="LiveId" clId="{2703586B-A049-4310-B78D-3711729E5CC3}" dt="2022-09-02T02:27:36.279" v="818" actId="1076"/>
          <ac:grpSpMkLst>
            <pc:docMk/>
            <pc:sldMk cId="60463498" sldId="256"/>
            <ac:grpSpMk id="54" creationId="{7946CE97-1911-C107-2C9D-A87D5C7521C5}"/>
          </ac:grpSpMkLst>
        </pc:grpChg>
        <pc:picChg chg="add mod">
          <ac:chgData name="に も" userId="35d19fb038c5639c" providerId="LiveId" clId="{2703586B-A049-4310-B78D-3711729E5CC3}" dt="2022-09-02T02:08:24.109" v="134" actId="164"/>
          <ac:picMkLst>
            <pc:docMk/>
            <pc:sldMk cId="60463498" sldId="256"/>
            <ac:picMk id="53" creationId="{69CD079E-A33C-D3E1-260C-8AADC28478BD}"/>
          </ac:picMkLst>
        </pc:picChg>
        <pc:cxnChg chg="add del mod">
          <ac:chgData name="に も" userId="35d19fb038c5639c" providerId="LiveId" clId="{2703586B-A049-4310-B78D-3711729E5CC3}" dt="2022-09-02T02:07:29.316" v="100" actId="478"/>
          <ac:cxnSpMkLst>
            <pc:docMk/>
            <pc:sldMk cId="60463498" sldId="256"/>
            <ac:cxnSpMk id="50" creationId="{085F6BDE-A7BB-A3B3-F297-AF1D3ED34CE3}"/>
          </ac:cxnSpMkLst>
        </pc:cxnChg>
      </pc:sldChg>
      <pc:sldChg chg="addSp delSp modSp mod">
        <pc:chgData name="に も" userId="35d19fb038c5639c" providerId="LiveId" clId="{2703586B-A049-4310-B78D-3711729E5CC3}" dt="2022-09-02T02:31:00.525" v="862" actId="478"/>
        <pc:sldMkLst>
          <pc:docMk/>
          <pc:sldMk cId="1615235193" sldId="257"/>
        </pc:sldMkLst>
        <pc:spChg chg="add del mod">
          <ac:chgData name="に も" userId="35d19fb038c5639c" providerId="LiveId" clId="{2703586B-A049-4310-B78D-3711729E5CC3}" dt="2022-09-02T02:10:17.051" v="180" actId="478"/>
          <ac:spMkLst>
            <pc:docMk/>
            <pc:sldMk cId="1615235193" sldId="257"/>
            <ac:spMk id="2" creationId="{48C2365D-1A29-B621-DF29-6ADA7C2A27B2}"/>
          </ac:spMkLst>
        </pc:spChg>
        <pc:spChg chg="del">
          <ac:chgData name="に も" userId="35d19fb038c5639c" providerId="LiveId" clId="{2703586B-A049-4310-B78D-3711729E5CC3}" dt="2022-09-02T02:10:01.921" v="179" actId="478"/>
          <ac:spMkLst>
            <pc:docMk/>
            <pc:sldMk cId="1615235193" sldId="257"/>
            <ac:spMk id="7" creationId="{00000000-0000-0000-0000-000000000000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8" creationId="{DCF1443B-D64A-158E-C1E6-3972A92D8EA7}"/>
          </ac:spMkLst>
        </pc:spChg>
        <pc:spChg chg="del mod topLvl">
          <ac:chgData name="に も" userId="35d19fb038c5639c" providerId="LiveId" clId="{2703586B-A049-4310-B78D-3711729E5CC3}" dt="2022-09-02T02:28:26.867" v="844" actId="478"/>
          <ac:spMkLst>
            <pc:docMk/>
            <pc:sldMk cId="1615235193" sldId="257"/>
            <ac:spMk id="9" creationId="{5764FEA8-4971-4A3B-234E-00086476FD27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12" creationId="{9577676B-E108-14AD-A485-84E33B84E688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13" creationId="{AC351B2E-BCBD-2322-A478-2A1757DD0B31}"/>
          </ac:spMkLst>
        </pc:spChg>
        <pc:spChg chg="add del mod">
          <ac:chgData name="に も" userId="35d19fb038c5639c" providerId="LiveId" clId="{2703586B-A049-4310-B78D-3711729E5CC3}" dt="2022-09-02T02:31:00.525" v="862" actId="478"/>
          <ac:spMkLst>
            <pc:docMk/>
            <pc:sldMk cId="1615235193" sldId="257"/>
            <ac:spMk id="16" creationId="{D29734B8-6732-DBEB-9D05-C205AE355F4B}"/>
          </ac:spMkLst>
        </pc:spChg>
        <pc:spChg chg="mod">
          <ac:chgData name="に も" userId="35d19fb038c5639c" providerId="LiveId" clId="{2703586B-A049-4310-B78D-3711729E5CC3}" dt="2022-09-02T02:29:45.510" v="847"/>
          <ac:spMkLst>
            <pc:docMk/>
            <pc:sldMk cId="1615235193" sldId="257"/>
            <ac:spMk id="18" creationId="{1627CC84-1347-5447-79F7-7DECFBC82B3E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26" creationId="{957B6579-5D5C-C2C1-4230-3FB51934CA95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27" creationId="{56BE9F2C-59AF-F1AF-EAC0-EC67863C35AC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34" creationId="{C930002A-BB37-A672-A876-6AC0F357930A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35" creationId="{101610FD-8564-8648-DEDF-958C852C1DE1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42" creationId="{C80BBDDF-9F9F-379E-2B96-6582D888EB04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43" creationId="{36FD4A5D-E11A-5BB1-9B13-E96649D566A0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44" creationId="{40A969A5-CFEB-4C8E-D653-3A79CD450ECE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45" creationId="{AD0D5D9A-6ED2-10CF-E4EC-8931D093807F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46" creationId="{611A9F3D-BF5E-397B-8306-DA0BE3C238E7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47" creationId="{1B478E9D-C177-B722-F1C4-3D49AB2F0733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48" creationId="{755198A6-3CD1-3F19-8809-F809B7F01BF1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49" creationId="{306B856F-150F-3105-FD50-3B988BD0CF14}"/>
          </ac:spMkLst>
        </pc:spChg>
        <pc:spChg chg="mod">
          <ac:chgData name="に も" userId="35d19fb038c5639c" providerId="LiveId" clId="{2703586B-A049-4310-B78D-3711729E5CC3}" dt="2022-09-02T02:25:07.632" v="723" actId="1035"/>
          <ac:spMkLst>
            <pc:docMk/>
            <pc:sldMk cId="1615235193" sldId="257"/>
            <ac:spMk id="50" creationId="{6F3AD02B-91D3-1B68-E1C4-7DA50AF3C14F}"/>
          </ac:spMkLst>
        </pc:spChg>
        <pc:grpChg chg="add del mod">
          <ac:chgData name="に も" userId="35d19fb038c5639c" providerId="LiveId" clId="{2703586B-A049-4310-B78D-3711729E5CC3}" dt="2022-09-02T02:28:24.893" v="843" actId="478"/>
          <ac:grpSpMkLst>
            <pc:docMk/>
            <pc:sldMk cId="1615235193" sldId="257"/>
            <ac:grpSpMk id="3" creationId="{35F4A17B-0D7F-B261-4F15-34145AE39473}"/>
          </ac:grpSpMkLst>
        </pc:grpChg>
        <pc:grpChg chg="add mod">
          <ac:chgData name="に も" userId="35d19fb038c5639c" providerId="LiveId" clId="{2703586B-A049-4310-B78D-3711729E5CC3}" dt="2022-09-02T02:29:45.510" v="847"/>
          <ac:grpSpMkLst>
            <pc:docMk/>
            <pc:sldMk cId="1615235193" sldId="257"/>
            <ac:grpSpMk id="17" creationId="{510FA9C9-82B1-A922-BB02-5D9A73F0F5EC}"/>
          </ac:grpSpMkLst>
        </pc:grpChg>
        <pc:grpChg chg="mod">
          <ac:chgData name="に も" userId="35d19fb038c5639c" providerId="LiveId" clId="{2703586B-A049-4310-B78D-3711729E5CC3}" dt="2022-09-02T02:25:07.632" v="723" actId="1035"/>
          <ac:grpSpMkLst>
            <pc:docMk/>
            <pc:sldMk cId="1615235193" sldId="257"/>
            <ac:grpSpMk id="19" creationId="{0EC1C84D-F283-0040-94A4-97085F7B0DF6}"/>
          </ac:grpSpMkLst>
        </pc:grpChg>
        <pc:grpChg chg="mod">
          <ac:chgData name="に も" userId="35d19fb038c5639c" providerId="LiveId" clId="{2703586B-A049-4310-B78D-3711729E5CC3}" dt="2022-09-02T02:25:07.632" v="723" actId="1035"/>
          <ac:grpSpMkLst>
            <pc:docMk/>
            <pc:sldMk cId="1615235193" sldId="257"/>
            <ac:grpSpMk id="20" creationId="{8198F04A-DCA5-D28E-55B1-B4A9CF9A3936}"/>
          </ac:grpSpMkLst>
        </pc:grpChg>
        <pc:grpChg chg="mod">
          <ac:chgData name="に も" userId="35d19fb038c5639c" providerId="LiveId" clId="{2703586B-A049-4310-B78D-3711729E5CC3}" dt="2022-09-02T02:25:07.632" v="723" actId="1035"/>
          <ac:grpSpMkLst>
            <pc:docMk/>
            <pc:sldMk cId="1615235193" sldId="257"/>
            <ac:grpSpMk id="28" creationId="{9B0C7F10-9786-1383-449F-8DA369E38004}"/>
          </ac:grpSpMkLst>
        </pc:grpChg>
        <pc:grpChg chg="mod">
          <ac:chgData name="に も" userId="35d19fb038c5639c" providerId="LiveId" clId="{2703586B-A049-4310-B78D-3711729E5CC3}" dt="2022-09-02T02:25:07.632" v="723" actId="1035"/>
          <ac:grpSpMkLst>
            <pc:docMk/>
            <pc:sldMk cId="1615235193" sldId="257"/>
            <ac:grpSpMk id="36" creationId="{40E79838-26C2-A88A-4E7F-0FF088CE058C}"/>
          </ac:grpSpMkLst>
        </pc:grpChg>
        <pc:picChg chg="del mod topLvl">
          <ac:chgData name="に も" userId="35d19fb038c5639c" providerId="LiveId" clId="{2703586B-A049-4310-B78D-3711729E5CC3}" dt="2022-09-02T02:28:24.893" v="843" actId="478"/>
          <ac:picMkLst>
            <pc:docMk/>
            <pc:sldMk cId="1615235193" sldId="257"/>
            <ac:picMk id="10" creationId="{5C8D1F04-166F-1EEC-A6D0-79C74B4C532A}"/>
          </ac:picMkLst>
        </pc:picChg>
        <pc:picChg chg="mod">
          <ac:chgData name="に も" userId="35d19fb038c5639c" providerId="LiveId" clId="{2703586B-A049-4310-B78D-3711729E5CC3}" dt="2022-09-02T02:29:45.510" v="847"/>
          <ac:picMkLst>
            <pc:docMk/>
            <pc:sldMk cId="1615235193" sldId="257"/>
            <ac:picMk id="25" creationId="{C39C7966-25F5-33B0-C16A-15549510D3F2}"/>
          </ac:picMkLst>
        </pc:picChg>
        <pc:cxnChg chg="add del mod">
          <ac:chgData name="に も" userId="35d19fb038c5639c" providerId="LiveId" clId="{2703586B-A049-4310-B78D-3711729E5CC3}" dt="2022-09-02T02:15:05.569" v="360" actId="21"/>
          <ac:cxnSpMkLst>
            <pc:docMk/>
            <pc:sldMk cId="1615235193" sldId="257"/>
            <ac:cxnSpMk id="15" creationId="{BA091BF8-24E0-E340-189E-ABD5885D6542}"/>
          </ac:cxnSpMkLst>
        </pc:cxnChg>
      </pc:sldChg>
      <pc:sldChg chg="addSp delSp modSp mod">
        <pc:chgData name="に も" userId="35d19fb038c5639c" providerId="LiveId" clId="{2703586B-A049-4310-B78D-3711729E5CC3}" dt="2022-09-02T02:30:56.426" v="860" actId="478"/>
        <pc:sldMkLst>
          <pc:docMk/>
          <pc:sldMk cId="1049241980" sldId="258"/>
        </pc:sldMkLst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2" creationId="{350DC682-E6F8-0E4A-5A3E-E1BE70DBB4ED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3" creationId="{42C9C47E-ACFF-16A6-F1DC-006F8D382D89}"/>
          </ac:spMkLst>
        </pc:spChg>
        <pc:spChg chg="add del mod">
          <ac:chgData name="に も" userId="35d19fb038c5639c" providerId="LiveId" clId="{2703586B-A049-4310-B78D-3711729E5CC3}" dt="2022-09-02T02:10:58.404" v="218" actId="478"/>
          <ac:spMkLst>
            <pc:docMk/>
            <pc:sldMk cId="1049241980" sldId="258"/>
            <ac:spMk id="7" creationId="{00000000-0000-0000-0000-000000000000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10" creationId="{D22677A7-3150-DC85-A1DE-CF9B1F2C89A8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25" creationId="{32E3330F-96FD-FA32-F073-01DAF71F2A5C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26" creationId="{5CBAFFA9-11C9-C021-7483-E56A38EF41CE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27" creationId="{1F844EBF-EBC3-EF7C-20D1-2993F25730F1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33" creationId="{D0D2FE26-D628-962C-4007-B6D062C8B399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34" creationId="{7EE02419-989B-A24D-7FFF-09D703019A16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35" creationId="{53F27753-F2B5-3373-E8E7-892655968436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41" creationId="{6984762C-12A9-85DD-CCC0-44AAA4EAC03E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42" creationId="{B92E8326-34D9-BD5B-3D69-139F41C4396D}"/>
          </ac:spMkLst>
        </pc:spChg>
        <pc:spChg chg="mod">
          <ac:chgData name="に も" userId="35d19fb038c5639c" providerId="LiveId" clId="{2703586B-A049-4310-B78D-3711729E5CC3}" dt="2022-09-02T02:25:25.876" v="750" actId="1035"/>
          <ac:spMkLst>
            <pc:docMk/>
            <pc:sldMk cId="1049241980" sldId="258"/>
            <ac:spMk id="43" creationId="{4A163D9F-D650-88C5-2EE2-5B6CD4DA40D8}"/>
          </ac:spMkLst>
        </pc:spChg>
        <pc:spChg chg="add del mod">
          <ac:chgData name="に も" userId="35d19fb038c5639c" providerId="LiveId" clId="{2703586B-A049-4310-B78D-3711729E5CC3}" dt="2022-09-02T02:10:53.580" v="217" actId="478"/>
          <ac:spMkLst>
            <pc:docMk/>
            <pc:sldMk cId="1049241980" sldId="258"/>
            <ac:spMk id="44" creationId="{07C1F8F2-581C-51BF-717F-2CE56DFBE122}"/>
          </ac:spMkLst>
        </pc:spChg>
        <pc:spChg chg="mod">
          <ac:chgData name="に も" userId="35d19fb038c5639c" providerId="LiveId" clId="{2703586B-A049-4310-B78D-3711729E5CC3}" dt="2022-09-02T02:09:15.940" v="145"/>
          <ac:spMkLst>
            <pc:docMk/>
            <pc:sldMk cId="1049241980" sldId="258"/>
            <ac:spMk id="46" creationId="{D15F7D1A-2CB9-BF3F-78A0-4F11BA49B113}"/>
          </ac:spMkLst>
        </pc:spChg>
        <pc:spChg chg="add del mod">
          <ac:chgData name="に も" userId="35d19fb038c5639c" providerId="LiveId" clId="{2703586B-A049-4310-B78D-3711729E5CC3}" dt="2022-09-02T02:30:56.426" v="860" actId="478"/>
          <ac:spMkLst>
            <pc:docMk/>
            <pc:sldMk cId="1049241980" sldId="258"/>
            <ac:spMk id="49" creationId="{2EB48AFC-6544-AB8B-348D-AEFAF44A1D73}"/>
          </ac:spMkLst>
        </pc:spChg>
        <pc:spChg chg="mod">
          <ac:chgData name="に も" userId="35d19fb038c5639c" providerId="LiveId" clId="{2703586B-A049-4310-B78D-3711729E5CC3}" dt="2022-09-02T02:29:46.995" v="848"/>
          <ac:spMkLst>
            <pc:docMk/>
            <pc:sldMk cId="1049241980" sldId="258"/>
            <ac:spMk id="51" creationId="{9977BDC8-655F-5B38-5F1A-6A830A6B39FC}"/>
          </ac:spMkLst>
        </pc:spChg>
        <pc:grpChg chg="add del mod">
          <ac:chgData name="に も" userId="35d19fb038c5639c" providerId="LiveId" clId="{2703586B-A049-4310-B78D-3711729E5CC3}" dt="2022-09-02T02:10:58.404" v="218" actId="478"/>
          <ac:grpSpMkLst>
            <pc:docMk/>
            <pc:sldMk cId="1049241980" sldId="258"/>
            <ac:grpSpMk id="8" creationId="{A6A1E4F7-C9C9-AF5A-9E66-53F26581D63B}"/>
          </ac:grpSpMkLst>
        </pc:grpChg>
        <pc:grpChg chg="add del">
          <ac:chgData name="に も" userId="35d19fb038c5639c" providerId="LiveId" clId="{2703586B-A049-4310-B78D-3711729E5CC3}" dt="2022-09-02T02:10:58.404" v="218" actId="478"/>
          <ac:grpSpMkLst>
            <pc:docMk/>
            <pc:sldMk cId="1049241980" sldId="258"/>
            <ac:grpSpMk id="13" creationId="{48CCCFCD-69F3-16AB-C494-06270A1CAB01}"/>
          </ac:grpSpMkLst>
        </pc:grpChg>
        <pc:grpChg chg="add del mod">
          <ac:chgData name="に も" userId="35d19fb038c5639c" providerId="LiveId" clId="{2703586B-A049-4310-B78D-3711729E5CC3}" dt="2022-09-02T02:10:58.404" v="218" actId="478"/>
          <ac:grpSpMkLst>
            <pc:docMk/>
            <pc:sldMk cId="1049241980" sldId="258"/>
            <ac:grpSpMk id="16" creationId="{842E4223-2AA0-78BC-9784-736824F0D56F}"/>
          </ac:grpSpMkLst>
        </pc:grpChg>
        <pc:grpChg chg="mod">
          <ac:chgData name="に も" userId="35d19fb038c5639c" providerId="LiveId" clId="{2703586B-A049-4310-B78D-3711729E5CC3}" dt="2022-09-02T02:25:25.876" v="750" actId="1035"/>
          <ac:grpSpMkLst>
            <pc:docMk/>
            <pc:sldMk cId="1049241980" sldId="258"/>
            <ac:grpSpMk id="19" creationId="{CB043355-B5E7-8C7C-DA64-6D798692A645}"/>
          </ac:grpSpMkLst>
        </pc:grpChg>
        <pc:grpChg chg="mod">
          <ac:chgData name="に も" userId="35d19fb038c5639c" providerId="LiveId" clId="{2703586B-A049-4310-B78D-3711729E5CC3}" dt="2022-09-02T02:25:25.876" v="750" actId="1035"/>
          <ac:grpSpMkLst>
            <pc:docMk/>
            <pc:sldMk cId="1049241980" sldId="258"/>
            <ac:grpSpMk id="20" creationId="{D852ADC4-2CF2-93C8-6970-F5B722B8DBA1}"/>
          </ac:grpSpMkLst>
        </pc:grpChg>
        <pc:grpChg chg="mod">
          <ac:chgData name="に も" userId="35d19fb038c5639c" providerId="LiveId" clId="{2703586B-A049-4310-B78D-3711729E5CC3}" dt="2022-09-02T02:25:25.876" v="750" actId="1035"/>
          <ac:grpSpMkLst>
            <pc:docMk/>
            <pc:sldMk cId="1049241980" sldId="258"/>
            <ac:grpSpMk id="28" creationId="{4024AD05-D7E2-5E9C-C704-22AA85FF8B1D}"/>
          </ac:grpSpMkLst>
        </pc:grpChg>
        <pc:grpChg chg="mod">
          <ac:chgData name="に も" userId="35d19fb038c5639c" providerId="LiveId" clId="{2703586B-A049-4310-B78D-3711729E5CC3}" dt="2022-09-02T02:25:25.876" v="750" actId="1035"/>
          <ac:grpSpMkLst>
            <pc:docMk/>
            <pc:sldMk cId="1049241980" sldId="258"/>
            <ac:grpSpMk id="36" creationId="{CC96D8F2-CD0C-E084-D536-FE92E8E0CC96}"/>
          </ac:grpSpMkLst>
        </pc:grpChg>
        <pc:grpChg chg="add del mod">
          <ac:chgData name="に も" userId="35d19fb038c5639c" providerId="LiveId" clId="{2703586B-A049-4310-B78D-3711729E5CC3}" dt="2022-09-02T02:28:29.016" v="845" actId="478"/>
          <ac:grpSpMkLst>
            <pc:docMk/>
            <pc:sldMk cId="1049241980" sldId="258"/>
            <ac:grpSpMk id="45" creationId="{8993A64B-5375-1BB4-7105-AE3F8BABAD1B}"/>
          </ac:grpSpMkLst>
        </pc:grpChg>
        <pc:grpChg chg="add mod">
          <ac:chgData name="に も" userId="35d19fb038c5639c" providerId="LiveId" clId="{2703586B-A049-4310-B78D-3711729E5CC3}" dt="2022-09-02T02:29:46.995" v="848"/>
          <ac:grpSpMkLst>
            <pc:docMk/>
            <pc:sldMk cId="1049241980" sldId="258"/>
            <ac:grpSpMk id="50" creationId="{5908B983-451B-785A-5249-60CEB89E7AE4}"/>
          </ac:grpSpMkLst>
        </pc:grpChg>
        <pc:picChg chg="mod">
          <ac:chgData name="に も" userId="35d19fb038c5639c" providerId="LiveId" clId="{2703586B-A049-4310-B78D-3711729E5CC3}" dt="2022-09-02T02:09:15.940" v="145"/>
          <ac:picMkLst>
            <pc:docMk/>
            <pc:sldMk cId="1049241980" sldId="258"/>
            <ac:picMk id="47" creationId="{C1526FC6-19EB-A8CA-66E9-859C48269873}"/>
          </ac:picMkLst>
        </pc:picChg>
        <pc:picChg chg="mod">
          <ac:chgData name="に も" userId="35d19fb038c5639c" providerId="LiveId" clId="{2703586B-A049-4310-B78D-3711729E5CC3}" dt="2022-09-02T02:29:46.995" v="848"/>
          <ac:picMkLst>
            <pc:docMk/>
            <pc:sldMk cId="1049241980" sldId="258"/>
            <ac:picMk id="52" creationId="{38748409-6D04-97FB-4485-D3D96FB8833E}"/>
          </ac:picMkLst>
        </pc:picChg>
        <pc:cxnChg chg="add del mod">
          <ac:chgData name="に も" userId="35d19fb038c5639c" providerId="LiveId" clId="{2703586B-A049-4310-B78D-3711729E5CC3}" dt="2022-09-02T02:15:28.749" v="375" actId="21"/>
          <ac:cxnSpMkLst>
            <pc:docMk/>
            <pc:sldMk cId="1049241980" sldId="258"/>
            <ac:cxnSpMk id="48" creationId="{2209DC5E-D06E-54EF-83AA-A409C45EE28D}"/>
          </ac:cxnSpMkLst>
        </pc:cxnChg>
      </pc:sldChg>
      <pc:sldChg chg="addSp delSp modSp mod">
        <pc:chgData name="に も" userId="35d19fb038c5639c" providerId="LiveId" clId="{2703586B-A049-4310-B78D-3711729E5CC3}" dt="2022-09-02T02:31:02.941" v="863" actId="478"/>
        <pc:sldMkLst>
          <pc:docMk/>
          <pc:sldMk cId="1081127860" sldId="259"/>
        </pc:sldMkLst>
        <pc:spChg chg="mod">
          <ac:chgData name="に も" userId="35d19fb038c5639c" providerId="LiveId" clId="{2703586B-A049-4310-B78D-3711729E5CC3}" dt="2022-09-02T02:25:34.297" v="753" actId="1036"/>
          <ac:spMkLst>
            <pc:docMk/>
            <pc:sldMk cId="1081127860" sldId="259"/>
            <ac:spMk id="2" creationId="{6F8CDFEA-4BE1-29C8-EB5B-7EEECFAAD6AF}"/>
          </ac:spMkLst>
        </pc:spChg>
        <pc:spChg chg="mod">
          <ac:chgData name="に も" userId="35d19fb038c5639c" providerId="LiveId" clId="{2703586B-A049-4310-B78D-3711729E5CC3}" dt="2022-09-02T02:25:34.297" v="753" actId="1036"/>
          <ac:spMkLst>
            <pc:docMk/>
            <pc:sldMk cId="1081127860" sldId="259"/>
            <ac:spMk id="3" creationId="{2038A058-B39F-D79F-8B72-551748D0444E}"/>
          </ac:spMkLst>
        </pc:spChg>
        <pc:spChg chg="add del mod">
          <ac:chgData name="に も" userId="35d19fb038c5639c" providerId="LiveId" clId="{2703586B-A049-4310-B78D-3711729E5CC3}" dt="2022-09-02T02:12:46.636" v="232" actId="478"/>
          <ac:spMkLst>
            <pc:docMk/>
            <pc:sldMk cId="1081127860" sldId="259"/>
            <ac:spMk id="5" creationId="{A7422AAC-3597-BE88-4549-E6E161C172C8}"/>
          </ac:spMkLst>
        </pc:spChg>
        <pc:spChg chg="del">
          <ac:chgData name="に も" userId="35d19fb038c5639c" providerId="LiveId" clId="{2703586B-A049-4310-B78D-3711729E5CC3}" dt="2022-09-02T02:11:18.774" v="219" actId="478"/>
          <ac:spMkLst>
            <pc:docMk/>
            <pc:sldMk cId="1081127860" sldId="259"/>
            <ac:spMk id="7" creationId="{00000000-0000-0000-0000-000000000000}"/>
          </ac:spMkLst>
        </pc:spChg>
        <pc:spChg chg="mod">
          <ac:chgData name="に も" userId="35d19fb038c5639c" providerId="LiveId" clId="{2703586B-A049-4310-B78D-3711729E5CC3}" dt="2022-09-02T02:09:18.905" v="146"/>
          <ac:spMkLst>
            <pc:docMk/>
            <pc:sldMk cId="1081127860" sldId="259"/>
            <ac:spMk id="9" creationId="{DEA94EA8-64C5-F112-F800-6787271DA056}"/>
          </ac:spMkLst>
        </pc:spChg>
        <pc:spChg chg="mod">
          <ac:chgData name="に も" userId="35d19fb038c5639c" providerId="LiveId" clId="{2703586B-A049-4310-B78D-3711729E5CC3}" dt="2022-09-02T02:25:34.297" v="753" actId="1036"/>
          <ac:spMkLst>
            <pc:docMk/>
            <pc:sldMk cId="1081127860" sldId="259"/>
            <ac:spMk id="10" creationId="{3A99CEE1-14D0-50F1-89DE-798AF2AFCF60}"/>
          </ac:spMkLst>
        </pc:spChg>
        <pc:spChg chg="mod">
          <ac:chgData name="に も" userId="35d19fb038c5639c" providerId="LiveId" clId="{2703586B-A049-4310-B78D-3711729E5CC3}" dt="2022-09-02T02:25:34.297" v="753" actId="1036"/>
          <ac:spMkLst>
            <pc:docMk/>
            <pc:sldMk cId="1081127860" sldId="259"/>
            <ac:spMk id="26" creationId="{296AC73E-99CD-CBF7-0A72-386343F8A3FD}"/>
          </ac:spMkLst>
        </pc:spChg>
        <pc:spChg chg="mod">
          <ac:chgData name="に も" userId="35d19fb038c5639c" providerId="LiveId" clId="{2703586B-A049-4310-B78D-3711729E5CC3}" dt="2022-09-02T02:25:34.297" v="753" actId="1036"/>
          <ac:spMkLst>
            <pc:docMk/>
            <pc:sldMk cId="1081127860" sldId="259"/>
            <ac:spMk id="27" creationId="{25F44CB3-2506-525B-6C4B-C8F58D231B8A}"/>
          </ac:spMkLst>
        </pc:spChg>
        <pc:spChg chg="mod">
          <ac:chgData name="に も" userId="35d19fb038c5639c" providerId="LiveId" clId="{2703586B-A049-4310-B78D-3711729E5CC3}" dt="2022-09-02T02:25:34.297" v="753" actId="1036"/>
          <ac:spMkLst>
            <pc:docMk/>
            <pc:sldMk cId="1081127860" sldId="259"/>
            <ac:spMk id="28" creationId="{20B2B81B-A2B8-94C0-835E-6B71ACEAE273}"/>
          </ac:spMkLst>
        </pc:spChg>
        <pc:spChg chg="add del mod">
          <ac:chgData name="に も" userId="35d19fb038c5639c" providerId="LiveId" clId="{2703586B-A049-4310-B78D-3711729E5CC3}" dt="2022-09-02T02:31:02.941" v="863" actId="478"/>
          <ac:spMkLst>
            <pc:docMk/>
            <pc:sldMk cId="1081127860" sldId="259"/>
            <ac:spMk id="29" creationId="{ABF9948D-734C-FB0A-C8CA-59A1EAD57138}"/>
          </ac:spMkLst>
        </pc:spChg>
        <pc:spChg chg="mod">
          <ac:chgData name="に も" userId="35d19fb038c5639c" providerId="LiveId" clId="{2703586B-A049-4310-B78D-3711729E5CC3}" dt="2022-09-02T02:29:48.254" v="849"/>
          <ac:spMkLst>
            <pc:docMk/>
            <pc:sldMk cId="1081127860" sldId="259"/>
            <ac:spMk id="31" creationId="{A039944B-0933-3F36-1751-0370212137DB}"/>
          </ac:spMkLst>
        </pc:spChg>
        <pc:grpChg chg="add del mod">
          <ac:chgData name="に も" userId="35d19fb038c5639c" providerId="LiveId" clId="{2703586B-A049-4310-B78D-3711729E5CC3}" dt="2022-09-02T02:28:21.457" v="842" actId="478"/>
          <ac:grpSpMkLst>
            <pc:docMk/>
            <pc:sldMk cId="1081127860" sldId="259"/>
            <ac:grpSpMk id="8" creationId="{487E2015-D84E-522E-611D-1374C3A7C864}"/>
          </ac:grpSpMkLst>
        </pc:grpChg>
        <pc:grpChg chg="mod">
          <ac:chgData name="に も" userId="35d19fb038c5639c" providerId="LiveId" clId="{2703586B-A049-4310-B78D-3711729E5CC3}" dt="2022-09-02T02:25:34.297" v="753" actId="1036"/>
          <ac:grpSpMkLst>
            <pc:docMk/>
            <pc:sldMk cId="1081127860" sldId="259"/>
            <ac:grpSpMk id="14" creationId="{8CBE0302-9FAD-88B8-3DD2-5BD1A234B5B4}"/>
          </ac:grpSpMkLst>
        </pc:grpChg>
        <pc:grpChg chg="mod">
          <ac:chgData name="に も" userId="35d19fb038c5639c" providerId="LiveId" clId="{2703586B-A049-4310-B78D-3711729E5CC3}" dt="2022-09-02T02:25:34.297" v="753" actId="1036"/>
          <ac:grpSpMkLst>
            <pc:docMk/>
            <pc:sldMk cId="1081127860" sldId="259"/>
            <ac:grpSpMk id="17" creationId="{D64656C6-3781-4C6B-5C97-C26814008A33}"/>
          </ac:grpSpMkLst>
        </pc:grpChg>
        <pc:grpChg chg="mod">
          <ac:chgData name="に も" userId="35d19fb038c5639c" providerId="LiveId" clId="{2703586B-A049-4310-B78D-3711729E5CC3}" dt="2022-09-02T02:25:34.297" v="753" actId="1036"/>
          <ac:grpSpMkLst>
            <pc:docMk/>
            <pc:sldMk cId="1081127860" sldId="259"/>
            <ac:grpSpMk id="20" creationId="{A5E9D278-C349-E72A-AFDB-667712AE7A24}"/>
          </ac:grpSpMkLst>
        </pc:grpChg>
        <pc:grpChg chg="mod">
          <ac:chgData name="に も" userId="35d19fb038c5639c" providerId="LiveId" clId="{2703586B-A049-4310-B78D-3711729E5CC3}" dt="2022-09-02T02:25:34.297" v="753" actId="1036"/>
          <ac:grpSpMkLst>
            <pc:docMk/>
            <pc:sldMk cId="1081127860" sldId="259"/>
            <ac:grpSpMk id="21" creationId="{3374C285-66F7-2D8E-CBD1-6960F4484F36}"/>
          </ac:grpSpMkLst>
        </pc:grpChg>
        <pc:grpChg chg="add mod">
          <ac:chgData name="に も" userId="35d19fb038c5639c" providerId="LiveId" clId="{2703586B-A049-4310-B78D-3711729E5CC3}" dt="2022-09-02T02:29:48.254" v="849"/>
          <ac:grpSpMkLst>
            <pc:docMk/>
            <pc:sldMk cId="1081127860" sldId="259"/>
            <ac:grpSpMk id="30" creationId="{5D106024-34FF-12BA-CD30-BB822C1686C3}"/>
          </ac:grpSpMkLst>
        </pc:grpChg>
        <pc:picChg chg="mod">
          <ac:chgData name="に も" userId="35d19fb038c5639c" providerId="LiveId" clId="{2703586B-A049-4310-B78D-3711729E5CC3}" dt="2022-09-02T02:09:18.905" v="146"/>
          <ac:picMkLst>
            <pc:docMk/>
            <pc:sldMk cId="1081127860" sldId="259"/>
            <ac:picMk id="13" creationId="{D06E3D51-82BE-2AEF-B203-3B0A00915BFC}"/>
          </ac:picMkLst>
        </pc:picChg>
        <pc:picChg chg="mod">
          <ac:chgData name="に も" userId="35d19fb038c5639c" providerId="LiveId" clId="{2703586B-A049-4310-B78D-3711729E5CC3}" dt="2022-09-02T02:29:48.254" v="849"/>
          <ac:picMkLst>
            <pc:docMk/>
            <pc:sldMk cId="1081127860" sldId="259"/>
            <ac:picMk id="32" creationId="{224AC348-21C9-A41B-6F19-9B8C3F20CD26}"/>
          </ac:picMkLst>
        </pc:picChg>
      </pc:sldChg>
      <pc:sldChg chg="addSp delSp modSp mod">
        <pc:chgData name="に も" userId="35d19fb038c5639c" providerId="LiveId" clId="{2703586B-A049-4310-B78D-3711729E5CC3}" dt="2022-09-02T02:31:04.535" v="864" actId="478"/>
        <pc:sldMkLst>
          <pc:docMk/>
          <pc:sldMk cId="1202766670" sldId="260"/>
        </pc:sldMkLst>
        <pc:spChg chg="mod">
          <ac:chgData name="に も" userId="35d19fb038c5639c" providerId="LiveId" clId="{2703586B-A049-4310-B78D-3711729E5CC3}" dt="2022-09-02T02:25:46.120" v="765" actId="1036"/>
          <ac:spMkLst>
            <pc:docMk/>
            <pc:sldMk cId="1202766670" sldId="260"/>
            <ac:spMk id="2" creationId="{6AB6F24D-048E-6A47-8105-72F324837040}"/>
          </ac:spMkLst>
        </pc:spChg>
        <pc:spChg chg="mod">
          <ac:chgData name="に も" userId="35d19fb038c5639c" providerId="LiveId" clId="{2703586B-A049-4310-B78D-3711729E5CC3}" dt="2022-09-02T02:25:46.120" v="765" actId="1036"/>
          <ac:spMkLst>
            <pc:docMk/>
            <pc:sldMk cId="1202766670" sldId="260"/>
            <ac:spMk id="3" creationId="{99C65B5F-66F1-4950-2A1D-47A55BAF7C08}"/>
          </ac:spMkLst>
        </pc:spChg>
        <pc:spChg chg="mod">
          <ac:chgData name="に も" userId="35d19fb038c5639c" providerId="LiveId" clId="{2703586B-A049-4310-B78D-3711729E5CC3}" dt="2022-09-02T02:25:46.120" v="765" actId="1036"/>
          <ac:spMkLst>
            <pc:docMk/>
            <pc:sldMk cId="1202766670" sldId="260"/>
            <ac:spMk id="4" creationId="{00000000-0000-0000-0000-000000000000}"/>
          </ac:spMkLst>
        </pc:spChg>
        <pc:spChg chg="del mod">
          <ac:chgData name="に も" userId="35d19fb038c5639c" providerId="LiveId" clId="{2703586B-A049-4310-B78D-3711729E5CC3}" dt="2022-09-02T02:11:23.782" v="221" actId="478"/>
          <ac:spMkLst>
            <pc:docMk/>
            <pc:sldMk cId="1202766670" sldId="260"/>
            <ac:spMk id="7" creationId="{00000000-0000-0000-0000-000000000000}"/>
          </ac:spMkLst>
        </pc:spChg>
        <pc:spChg chg="mod">
          <ac:chgData name="に も" userId="35d19fb038c5639c" providerId="LiveId" clId="{2703586B-A049-4310-B78D-3711729E5CC3}" dt="2022-09-02T02:25:46.120" v="765" actId="1036"/>
          <ac:spMkLst>
            <pc:docMk/>
            <pc:sldMk cId="1202766670" sldId="260"/>
            <ac:spMk id="9" creationId="{FB1B1F49-E2A2-6C29-BE14-269C1C95792A}"/>
          </ac:spMkLst>
        </pc:spChg>
        <pc:spChg chg="mod">
          <ac:chgData name="に も" userId="35d19fb038c5639c" providerId="LiveId" clId="{2703586B-A049-4310-B78D-3711729E5CC3}" dt="2022-09-02T02:09:20.497" v="147"/>
          <ac:spMkLst>
            <pc:docMk/>
            <pc:sldMk cId="1202766670" sldId="260"/>
            <ac:spMk id="11" creationId="{0AE03CED-8D64-7078-8B8C-D1A70977BB9A}"/>
          </ac:spMkLst>
        </pc:spChg>
        <pc:spChg chg="mod">
          <ac:chgData name="に も" userId="35d19fb038c5639c" providerId="LiveId" clId="{2703586B-A049-4310-B78D-3711729E5CC3}" dt="2022-09-02T02:25:46.120" v="765" actId="1036"/>
          <ac:spMkLst>
            <pc:docMk/>
            <pc:sldMk cId="1202766670" sldId="260"/>
            <ac:spMk id="19" creationId="{6D13AE61-0E93-ABC5-4292-7C6F868C50B1}"/>
          </ac:spMkLst>
        </pc:spChg>
        <pc:spChg chg="mod">
          <ac:chgData name="に も" userId="35d19fb038c5639c" providerId="LiveId" clId="{2703586B-A049-4310-B78D-3711729E5CC3}" dt="2022-09-02T02:25:46.120" v="765" actId="1036"/>
          <ac:spMkLst>
            <pc:docMk/>
            <pc:sldMk cId="1202766670" sldId="260"/>
            <ac:spMk id="20" creationId="{FA8FD0AB-E517-C13E-AD1D-C65AD4951C85}"/>
          </ac:spMkLst>
        </pc:spChg>
        <pc:spChg chg="mod">
          <ac:chgData name="に も" userId="35d19fb038c5639c" providerId="LiveId" clId="{2703586B-A049-4310-B78D-3711729E5CC3}" dt="2022-09-02T02:25:46.120" v="765" actId="1036"/>
          <ac:spMkLst>
            <pc:docMk/>
            <pc:sldMk cId="1202766670" sldId="260"/>
            <ac:spMk id="21" creationId="{B5BE60AC-06B6-FBD5-DB88-C7D7B0ACD4E3}"/>
          </ac:spMkLst>
        </pc:spChg>
        <pc:spChg chg="mod">
          <ac:chgData name="に も" userId="35d19fb038c5639c" providerId="LiveId" clId="{2703586B-A049-4310-B78D-3711729E5CC3}" dt="2022-09-02T02:25:46.120" v="765" actId="1036"/>
          <ac:spMkLst>
            <pc:docMk/>
            <pc:sldMk cId="1202766670" sldId="260"/>
            <ac:spMk id="22" creationId="{93F97FBB-C811-670F-F04E-3021EEF9F75A}"/>
          </ac:spMkLst>
        </pc:spChg>
        <pc:spChg chg="add del mod">
          <ac:chgData name="に も" userId="35d19fb038c5639c" providerId="LiveId" clId="{2703586B-A049-4310-B78D-3711729E5CC3}" dt="2022-09-02T02:31:04.535" v="864" actId="478"/>
          <ac:spMkLst>
            <pc:docMk/>
            <pc:sldMk cId="1202766670" sldId="260"/>
            <ac:spMk id="26" creationId="{12FA7AD5-BD58-5A23-D65E-26FF1FCA5D31}"/>
          </ac:spMkLst>
        </pc:spChg>
        <pc:spChg chg="mod">
          <ac:chgData name="に も" userId="35d19fb038c5639c" providerId="LiveId" clId="{2703586B-A049-4310-B78D-3711729E5CC3}" dt="2022-09-02T02:29:50.424" v="850"/>
          <ac:spMkLst>
            <pc:docMk/>
            <pc:sldMk cId="1202766670" sldId="260"/>
            <ac:spMk id="28" creationId="{2363FFEC-5185-7192-C11F-8D206F7AA606}"/>
          </ac:spMkLst>
        </pc:spChg>
        <pc:grpChg chg="mod">
          <ac:chgData name="に も" userId="35d19fb038c5639c" providerId="LiveId" clId="{2703586B-A049-4310-B78D-3711729E5CC3}" dt="2022-09-02T02:25:46.120" v="765" actId="1036"/>
          <ac:grpSpMkLst>
            <pc:docMk/>
            <pc:sldMk cId="1202766670" sldId="260"/>
            <ac:grpSpMk id="5" creationId="{9B412DB4-9A49-8C77-798D-4FE23474D559}"/>
          </ac:grpSpMkLst>
        </pc:grpChg>
        <pc:grpChg chg="add del mod">
          <ac:chgData name="に も" userId="35d19fb038c5639c" providerId="LiveId" clId="{2703586B-A049-4310-B78D-3711729E5CC3}" dt="2022-09-02T02:28:32.370" v="846" actId="478"/>
          <ac:grpSpMkLst>
            <pc:docMk/>
            <pc:sldMk cId="1202766670" sldId="260"/>
            <ac:grpSpMk id="8" creationId="{E99A970B-18C6-8EFF-92E2-60DDC0985C69}"/>
          </ac:grpSpMkLst>
        </pc:grpChg>
        <pc:grpChg chg="mod">
          <ac:chgData name="に も" userId="35d19fb038c5639c" providerId="LiveId" clId="{2703586B-A049-4310-B78D-3711729E5CC3}" dt="2022-09-02T02:25:46.120" v="765" actId="1036"/>
          <ac:grpSpMkLst>
            <pc:docMk/>
            <pc:sldMk cId="1202766670" sldId="260"/>
            <ac:grpSpMk id="13" creationId="{27284D8A-F64A-7E4B-31BD-E446BCB4B032}"/>
          </ac:grpSpMkLst>
        </pc:grpChg>
        <pc:grpChg chg="mod">
          <ac:chgData name="に も" userId="35d19fb038c5639c" providerId="LiveId" clId="{2703586B-A049-4310-B78D-3711729E5CC3}" dt="2022-09-02T02:25:46.120" v="765" actId="1036"/>
          <ac:grpSpMkLst>
            <pc:docMk/>
            <pc:sldMk cId="1202766670" sldId="260"/>
            <ac:grpSpMk id="16" creationId="{0C8EB04E-8427-FF83-99A2-4BF9B1ADDCC2}"/>
          </ac:grpSpMkLst>
        </pc:grpChg>
        <pc:grpChg chg="mod">
          <ac:chgData name="に も" userId="35d19fb038c5639c" providerId="LiveId" clId="{2703586B-A049-4310-B78D-3711729E5CC3}" dt="2022-09-02T02:25:46.120" v="765" actId="1036"/>
          <ac:grpSpMkLst>
            <pc:docMk/>
            <pc:sldMk cId="1202766670" sldId="260"/>
            <ac:grpSpMk id="23" creationId="{B07E5EAB-4952-DDA0-7663-CC0DA852B184}"/>
          </ac:grpSpMkLst>
        </pc:grpChg>
        <pc:grpChg chg="add mod">
          <ac:chgData name="に も" userId="35d19fb038c5639c" providerId="LiveId" clId="{2703586B-A049-4310-B78D-3711729E5CC3}" dt="2022-09-02T02:29:50.424" v="850"/>
          <ac:grpSpMkLst>
            <pc:docMk/>
            <pc:sldMk cId="1202766670" sldId="260"/>
            <ac:grpSpMk id="27" creationId="{B2F3ACD5-94C5-F024-AAFE-6FC43C3B2010}"/>
          </ac:grpSpMkLst>
        </pc:grpChg>
        <pc:picChg chg="mod">
          <ac:chgData name="に も" userId="35d19fb038c5639c" providerId="LiveId" clId="{2703586B-A049-4310-B78D-3711729E5CC3}" dt="2022-09-02T02:09:20.497" v="147"/>
          <ac:picMkLst>
            <pc:docMk/>
            <pc:sldMk cId="1202766670" sldId="260"/>
            <ac:picMk id="12" creationId="{963B500D-0297-45DF-170A-6DECB6395343}"/>
          </ac:picMkLst>
        </pc:picChg>
        <pc:picChg chg="mod">
          <ac:chgData name="に も" userId="35d19fb038c5639c" providerId="LiveId" clId="{2703586B-A049-4310-B78D-3711729E5CC3}" dt="2022-09-02T02:29:50.424" v="850"/>
          <ac:picMkLst>
            <pc:docMk/>
            <pc:sldMk cId="1202766670" sldId="260"/>
            <ac:picMk id="29" creationId="{A3703277-BCEA-0745-5E9B-A2554878F660}"/>
          </ac:picMkLst>
        </pc:picChg>
      </pc:sldChg>
      <pc:sldChg chg="addSp delSp modSp mod">
        <pc:chgData name="に も" userId="35d19fb038c5639c" providerId="LiveId" clId="{2703586B-A049-4310-B78D-3711729E5CC3}" dt="2022-09-02T02:31:06.150" v="865" actId="478"/>
        <pc:sldMkLst>
          <pc:docMk/>
          <pc:sldMk cId="1936714439" sldId="261"/>
        </pc:sldMkLst>
        <pc:spChg chg="mod">
          <ac:chgData name="に も" userId="35d19fb038c5639c" providerId="LiveId" clId="{2703586B-A049-4310-B78D-3711729E5CC3}" dt="2022-09-02T02:18:02.216" v="576" actId="1036"/>
          <ac:spMkLst>
            <pc:docMk/>
            <pc:sldMk cId="1936714439" sldId="261"/>
            <ac:spMk id="2" creationId="{CD9745F2-C6FE-5E6D-D063-FC00B71761F7}"/>
          </ac:spMkLst>
        </pc:spChg>
        <pc:spChg chg="mod">
          <ac:chgData name="に も" userId="35d19fb038c5639c" providerId="LiveId" clId="{2703586B-A049-4310-B78D-3711729E5CC3}" dt="2022-09-02T02:18:02.216" v="576" actId="1036"/>
          <ac:spMkLst>
            <pc:docMk/>
            <pc:sldMk cId="1936714439" sldId="261"/>
            <ac:spMk id="3" creationId="{06CA2028-0DA9-6371-A1F0-C5E1319E3E90}"/>
          </ac:spMkLst>
        </pc:spChg>
        <pc:spChg chg="mod">
          <ac:chgData name="に も" userId="35d19fb038c5639c" providerId="LiveId" clId="{2703586B-A049-4310-B78D-3711729E5CC3}" dt="2022-09-02T02:26:09.119" v="767" actId="14100"/>
          <ac:spMkLst>
            <pc:docMk/>
            <pc:sldMk cId="1936714439" sldId="261"/>
            <ac:spMk id="4" creationId="{00000000-0000-0000-0000-000000000000}"/>
          </ac:spMkLst>
        </pc:spChg>
        <pc:spChg chg="mod">
          <ac:chgData name="に も" userId="35d19fb038c5639c" providerId="LiveId" clId="{2703586B-A049-4310-B78D-3711729E5CC3}" dt="2022-09-02T02:18:02.216" v="576" actId="1036"/>
          <ac:spMkLst>
            <pc:docMk/>
            <pc:sldMk cId="1936714439" sldId="261"/>
            <ac:spMk id="5" creationId="{00000000-0000-0000-0000-000000000000}"/>
          </ac:spMkLst>
        </pc:spChg>
        <pc:spChg chg="mod">
          <ac:chgData name="に も" userId="35d19fb038c5639c" providerId="LiveId" clId="{2703586B-A049-4310-B78D-3711729E5CC3}" dt="2022-09-02T02:20:04.018" v="653" actId="1035"/>
          <ac:spMkLst>
            <pc:docMk/>
            <pc:sldMk cId="1936714439" sldId="261"/>
            <ac:spMk id="6" creationId="{00000000-0000-0000-0000-000000000000}"/>
          </ac:spMkLst>
        </pc:spChg>
        <pc:spChg chg="del">
          <ac:chgData name="に も" userId="35d19fb038c5639c" providerId="LiveId" clId="{2703586B-A049-4310-B78D-3711729E5CC3}" dt="2022-09-02T02:11:27.332" v="223" actId="478"/>
          <ac:spMkLst>
            <pc:docMk/>
            <pc:sldMk cId="1936714439" sldId="261"/>
            <ac:spMk id="7" creationId="{00000000-0000-0000-0000-000000000000}"/>
          </ac:spMkLst>
        </pc:spChg>
        <pc:spChg chg="add del mod">
          <ac:chgData name="に も" userId="35d19fb038c5639c" providerId="LiveId" clId="{2703586B-A049-4310-B78D-3711729E5CC3}" dt="2022-09-02T02:30:08.064" v="855" actId="478"/>
          <ac:spMkLst>
            <pc:docMk/>
            <pc:sldMk cId="1936714439" sldId="261"/>
            <ac:spMk id="8" creationId="{7D1248DF-326F-5CC6-3578-D47E32DD47AB}"/>
          </ac:spMkLst>
        </pc:spChg>
        <pc:spChg chg="mod">
          <ac:chgData name="に も" userId="35d19fb038c5639c" providerId="LiveId" clId="{2703586B-A049-4310-B78D-3711729E5CC3}" dt="2022-09-02T02:18:02.216" v="576" actId="1036"/>
          <ac:spMkLst>
            <pc:docMk/>
            <pc:sldMk cId="1936714439" sldId="261"/>
            <ac:spMk id="10" creationId="{01C18032-71D9-5ED5-7C38-1EDAE6EA287B}"/>
          </ac:spMkLst>
        </pc:spChg>
        <pc:spChg chg="mod">
          <ac:chgData name="に も" userId="35d19fb038c5639c" providerId="LiveId" clId="{2703586B-A049-4310-B78D-3711729E5CC3}" dt="2022-09-02T02:09:21.910" v="148"/>
          <ac:spMkLst>
            <pc:docMk/>
            <pc:sldMk cId="1936714439" sldId="261"/>
            <ac:spMk id="14" creationId="{CC454274-430D-F06B-853E-7EA5D96A0BB9}"/>
          </ac:spMkLst>
        </pc:spChg>
        <pc:spChg chg="del mod">
          <ac:chgData name="に も" userId="35d19fb038c5639c" providerId="LiveId" clId="{2703586B-A049-4310-B78D-3711729E5CC3}" dt="2022-09-02T02:19:32.347" v="582" actId="478"/>
          <ac:spMkLst>
            <pc:docMk/>
            <pc:sldMk cId="1936714439" sldId="261"/>
            <ac:spMk id="21" creationId="{55A2A142-E88B-20DD-C1A1-178B5272C7BB}"/>
          </ac:spMkLst>
        </pc:spChg>
        <pc:spChg chg="del mod">
          <ac:chgData name="に も" userId="35d19fb038c5639c" providerId="LiveId" clId="{2703586B-A049-4310-B78D-3711729E5CC3}" dt="2022-09-02T02:19:32.347" v="582" actId="478"/>
          <ac:spMkLst>
            <pc:docMk/>
            <pc:sldMk cId="1936714439" sldId="261"/>
            <ac:spMk id="22" creationId="{75AA23ED-A16C-DB09-6A20-8FDDEB1AD747}"/>
          </ac:spMkLst>
        </pc:spChg>
        <pc:spChg chg="del mod">
          <ac:chgData name="に も" userId="35d19fb038c5639c" providerId="LiveId" clId="{2703586B-A049-4310-B78D-3711729E5CC3}" dt="2022-09-02T02:19:29.428" v="581" actId="478"/>
          <ac:spMkLst>
            <pc:docMk/>
            <pc:sldMk cId="1936714439" sldId="261"/>
            <ac:spMk id="23" creationId="{0B0604B9-658A-938A-1019-149CCF12575C}"/>
          </ac:spMkLst>
        </pc:spChg>
        <pc:spChg chg="del mod">
          <ac:chgData name="に も" userId="35d19fb038c5639c" providerId="LiveId" clId="{2703586B-A049-4310-B78D-3711729E5CC3}" dt="2022-09-02T02:19:29.428" v="581" actId="478"/>
          <ac:spMkLst>
            <pc:docMk/>
            <pc:sldMk cId="1936714439" sldId="261"/>
            <ac:spMk id="24" creationId="{2F6BC07B-8101-E15E-1381-FA3D380BD4EE}"/>
          </ac:spMkLst>
        </pc:spChg>
        <pc:spChg chg="del mod">
          <ac:chgData name="に も" userId="35d19fb038c5639c" providerId="LiveId" clId="{2703586B-A049-4310-B78D-3711729E5CC3}" dt="2022-09-02T02:19:29.428" v="581" actId="478"/>
          <ac:spMkLst>
            <pc:docMk/>
            <pc:sldMk cId="1936714439" sldId="261"/>
            <ac:spMk id="25" creationId="{7A4DD878-0568-20B8-26D6-226951D1C22F}"/>
          </ac:spMkLst>
        </pc:spChg>
        <pc:spChg chg="del mod">
          <ac:chgData name="に も" userId="35d19fb038c5639c" providerId="LiveId" clId="{2703586B-A049-4310-B78D-3711729E5CC3}" dt="2022-09-02T02:19:29.428" v="581" actId="478"/>
          <ac:spMkLst>
            <pc:docMk/>
            <pc:sldMk cId="1936714439" sldId="261"/>
            <ac:spMk id="26" creationId="{67FFBD3F-0654-E473-9A42-B9E0273C9D44}"/>
          </ac:spMkLst>
        </pc:spChg>
        <pc:spChg chg="add mod">
          <ac:chgData name="に も" userId="35d19fb038c5639c" providerId="LiveId" clId="{2703586B-A049-4310-B78D-3711729E5CC3}" dt="2022-09-02T02:20:23.233" v="657" actId="1037"/>
          <ac:spMkLst>
            <pc:docMk/>
            <pc:sldMk cId="1936714439" sldId="261"/>
            <ac:spMk id="34" creationId="{70DA4B0C-23B6-0D15-8B75-FBF4374447E9}"/>
          </ac:spMkLst>
        </pc:spChg>
        <pc:spChg chg="add mod">
          <ac:chgData name="に も" userId="35d19fb038c5639c" providerId="LiveId" clId="{2703586B-A049-4310-B78D-3711729E5CC3}" dt="2022-09-02T02:20:23.233" v="657" actId="1037"/>
          <ac:spMkLst>
            <pc:docMk/>
            <pc:sldMk cId="1936714439" sldId="261"/>
            <ac:spMk id="35" creationId="{4635DAE8-E5CE-D966-FA9D-2089285C0278}"/>
          </ac:spMkLst>
        </pc:spChg>
        <pc:spChg chg="add mod">
          <ac:chgData name="に も" userId="35d19fb038c5639c" providerId="LiveId" clId="{2703586B-A049-4310-B78D-3711729E5CC3}" dt="2022-09-02T02:20:23.233" v="657" actId="1037"/>
          <ac:spMkLst>
            <pc:docMk/>
            <pc:sldMk cId="1936714439" sldId="261"/>
            <ac:spMk id="36" creationId="{CB78833A-7992-5C57-5B11-4816F288BF67}"/>
          </ac:spMkLst>
        </pc:spChg>
        <pc:spChg chg="add mod">
          <ac:chgData name="に も" userId="35d19fb038c5639c" providerId="LiveId" clId="{2703586B-A049-4310-B78D-3711729E5CC3}" dt="2022-09-02T02:20:23.233" v="657" actId="1037"/>
          <ac:spMkLst>
            <pc:docMk/>
            <pc:sldMk cId="1936714439" sldId="261"/>
            <ac:spMk id="37" creationId="{73A655FF-0BC7-A431-D75D-39C6A28B4289}"/>
          </ac:spMkLst>
        </pc:spChg>
        <pc:spChg chg="add mod">
          <ac:chgData name="に も" userId="35d19fb038c5639c" providerId="LiveId" clId="{2703586B-A049-4310-B78D-3711729E5CC3}" dt="2022-09-02T02:20:23.233" v="657" actId="1037"/>
          <ac:spMkLst>
            <pc:docMk/>
            <pc:sldMk cId="1936714439" sldId="261"/>
            <ac:spMk id="38" creationId="{82FFF982-69BF-E89D-D1FE-7DF95D4CEF36}"/>
          </ac:spMkLst>
        </pc:spChg>
        <pc:spChg chg="add mod">
          <ac:chgData name="に も" userId="35d19fb038c5639c" providerId="LiveId" clId="{2703586B-A049-4310-B78D-3711729E5CC3}" dt="2022-09-02T02:20:23.233" v="657" actId="1037"/>
          <ac:spMkLst>
            <pc:docMk/>
            <pc:sldMk cId="1936714439" sldId="261"/>
            <ac:spMk id="39" creationId="{61882A4B-56D6-9EE2-5785-7DECA6653A53}"/>
          </ac:spMkLst>
        </pc:spChg>
        <pc:spChg chg="mod">
          <ac:chgData name="に も" userId="35d19fb038c5639c" providerId="LiveId" clId="{2703586B-A049-4310-B78D-3711729E5CC3}" dt="2022-09-02T02:19:46.854" v="583"/>
          <ac:spMkLst>
            <pc:docMk/>
            <pc:sldMk cId="1936714439" sldId="261"/>
            <ac:spMk id="41" creationId="{C8E102B3-7E23-1CB1-F9FC-F7F628A857D3}"/>
          </ac:spMkLst>
        </pc:spChg>
        <pc:spChg chg="mod">
          <ac:chgData name="に も" userId="35d19fb038c5639c" providerId="LiveId" clId="{2703586B-A049-4310-B78D-3711729E5CC3}" dt="2022-09-02T02:19:46.854" v="583"/>
          <ac:spMkLst>
            <pc:docMk/>
            <pc:sldMk cId="1936714439" sldId="261"/>
            <ac:spMk id="42" creationId="{498F587F-9DDD-B354-A3D5-E08D0FDA7FB1}"/>
          </ac:spMkLst>
        </pc:spChg>
        <pc:spChg chg="add del mod">
          <ac:chgData name="に も" userId="35d19fb038c5639c" providerId="LiveId" clId="{2703586B-A049-4310-B78D-3711729E5CC3}" dt="2022-09-02T02:31:06.150" v="865" actId="478"/>
          <ac:spMkLst>
            <pc:docMk/>
            <pc:sldMk cId="1936714439" sldId="261"/>
            <ac:spMk id="43" creationId="{C580603D-A235-4C54-26F2-08F14B9CCF5D}"/>
          </ac:spMkLst>
        </pc:spChg>
        <pc:spChg chg="mod">
          <ac:chgData name="に も" userId="35d19fb038c5639c" providerId="LiveId" clId="{2703586B-A049-4310-B78D-3711729E5CC3}" dt="2022-09-02T02:30:08.496" v="856"/>
          <ac:spMkLst>
            <pc:docMk/>
            <pc:sldMk cId="1936714439" sldId="261"/>
            <ac:spMk id="45" creationId="{48E5BEAA-0EE7-0FA1-0F4A-8ED323664B50}"/>
          </ac:spMkLst>
        </pc:spChg>
        <pc:grpChg chg="add del mod">
          <ac:chgData name="に も" userId="35d19fb038c5639c" providerId="LiveId" clId="{2703586B-A049-4310-B78D-3711729E5CC3}" dt="2022-09-02T02:30:08.064" v="855" actId="478"/>
          <ac:grpSpMkLst>
            <pc:docMk/>
            <pc:sldMk cId="1936714439" sldId="261"/>
            <ac:grpSpMk id="9" creationId="{3E6B8FFE-6A69-53D3-AADB-A104825B67F9}"/>
          </ac:grpSpMkLst>
        </pc:grpChg>
        <pc:grpChg chg="mod">
          <ac:chgData name="に も" userId="35d19fb038c5639c" providerId="LiveId" clId="{2703586B-A049-4310-B78D-3711729E5CC3}" dt="2022-09-02T02:18:02.216" v="576" actId="1036"/>
          <ac:grpSpMkLst>
            <pc:docMk/>
            <pc:sldMk cId="1936714439" sldId="261"/>
            <ac:grpSpMk id="11" creationId="{78F712DB-476C-1E76-F17B-52081CE8389D}"/>
          </ac:grpSpMkLst>
        </pc:grpChg>
        <pc:grpChg chg="del mod">
          <ac:chgData name="に も" userId="35d19fb038c5639c" providerId="LiveId" clId="{2703586B-A049-4310-B78D-3711729E5CC3}" dt="2022-09-02T02:19:29.428" v="581" actId="478"/>
          <ac:grpSpMkLst>
            <pc:docMk/>
            <pc:sldMk cId="1936714439" sldId="261"/>
            <ac:grpSpMk id="27" creationId="{3E8A741F-44F0-431B-A46D-12E4D5524381}"/>
          </ac:grpSpMkLst>
        </pc:grpChg>
        <pc:grpChg chg="add mod">
          <ac:chgData name="に も" userId="35d19fb038c5639c" providerId="LiveId" clId="{2703586B-A049-4310-B78D-3711729E5CC3}" dt="2022-09-02T02:20:23.233" v="657" actId="1037"/>
          <ac:grpSpMkLst>
            <pc:docMk/>
            <pc:sldMk cId="1936714439" sldId="261"/>
            <ac:grpSpMk id="40" creationId="{16D3BE84-09B8-B944-201C-D2287943EE35}"/>
          </ac:grpSpMkLst>
        </pc:grpChg>
        <pc:grpChg chg="add mod">
          <ac:chgData name="に も" userId="35d19fb038c5639c" providerId="LiveId" clId="{2703586B-A049-4310-B78D-3711729E5CC3}" dt="2022-09-02T02:30:08.496" v="856"/>
          <ac:grpSpMkLst>
            <pc:docMk/>
            <pc:sldMk cId="1936714439" sldId="261"/>
            <ac:grpSpMk id="44" creationId="{2DE93A7D-9A63-05A5-879B-11EBAB9C9247}"/>
          </ac:grpSpMkLst>
        </pc:grpChg>
        <pc:picChg chg="mod">
          <ac:chgData name="に も" userId="35d19fb038c5639c" providerId="LiveId" clId="{2703586B-A049-4310-B78D-3711729E5CC3}" dt="2022-09-02T02:09:21.910" v="148"/>
          <ac:picMkLst>
            <pc:docMk/>
            <pc:sldMk cId="1936714439" sldId="261"/>
            <ac:picMk id="30" creationId="{AD9AA95C-1E7B-F20E-48E5-898A074E69D8}"/>
          </ac:picMkLst>
        </pc:picChg>
        <pc:picChg chg="mod">
          <ac:chgData name="に も" userId="35d19fb038c5639c" providerId="LiveId" clId="{2703586B-A049-4310-B78D-3711729E5CC3}" dt="2022-09-02T02:30:08.496" v="856"/>
          <ac:picMkLst>
            <pc:docMk/>
            <pc:sldMk cId="1936714439" sldId="261"/>
            <ac:picMk id="46" creationId="{7E2914B5-34FC-B1D5-EAB7-4BB67B54B5AB}"/>
          </ac:picMkLst>
        </pc:picChg>
        <pc:cxnChg chg="add del mod">
          <ac:chgData name="に も" userId="35d19fb038c5639c" providerId="LiveId" clId="{2703586B-A049-4310-B78D-3711729E5CC3}" dt="2022-09-02T02:15:54.585" v="388" actId="21"/>
          <ac:cxnSpMkLst>
            <pc:docMk/>
            <pc:sldMk cId="1936714439" sldId="261"/>
            <ac:cxnSpMk id="31" creationId="{81997DC3-13C4-B35F-014C-23828ED916F9}"/>
          </ac:cxnSpMkLst>
        </pc:cxnChg>
        <pc:cxnChg chg="add del mod">
          <ac:chgData name="に も" userId="35d19fb038c5639c" providerId="LiveId" clId="{2703586B-A049-4310-B78D-3711729E5CC3}" dt="2022-09-02T02:19:22.867" v="580" actId="478"/>
          <ac:cxnSpMkLst>
            <pc:docMk/>
            <pc:sldMk cId="1936714439" sldId="261"/>
            <ac:cxnSpMk id="33" creationId="{D29F5F08-A08B-3FCA-4A40-E36EE3D6DED5}"/>
          </ac:cxnSpMkLst>
        </pc:cxnChg>
      </pc:sldChg>
      <pc:sldChg chg="addSp delSp modSp mod">
        <pc:chgData name="に も" userId="35d19fb038c5639c" providerId="LiveId" clId="{2703586B-A049-4310-B78D-3711729E5CC3}" dt="2022-09-02T02:31:07.479" v="866" actId="478"/>
        <pc:sldMkLst>
          <pc:docMk/>
          <pc:sldMk cId="175761320" sldId="262"/>
        </pc:sldMkLst>
        <pc:spChg chg="mod">
          <ac:chgData name="に も" userId="35d19fb038c5639c" providerId="LiveId" clId="{2703586B-A049-4310-B78D-3711729E5CC3}" dt="2022-09-02T02:26:18.308" v="769" actId="1036"/>
          <ac:spMkLst>
            <pc:docMk/>
            <pc:sldMk cId="175761320" sldId="262"/>
            <ac:spMk id="4" creationId="{00000000-0000-0000-0000-000000000000}"/>
          </ac:spMkLst>
        </pc:spChg>
        <pc:spChg chg="del">
          <ac:chgData name="に も" userId="35d19fb038c5639c" providerId="LiveId" clId="{2703586B-A049-4310-B78D-3711729E5CC3}" dt="2022-09-02T02:11:25.868" v="222" actId="478"/>
          <ac:spMkLst>
            <pc:docMk/>
            <pc:sldMk cId="175761320" sldId="262"/>
            <ac:spMk id="7" creationId="{00000000-0000-0000-0000-000000000000}"/>
          </ac:spMkLst>
        </pc:spChg>
        <pc:spChg chg="mod">
          <ac:chgData name="に も" userId="35d19fb038c5639c" providerId="LiveId" clId="{2703586B-A049-4310-B78D-3711729E5CC3}" dt="2022-09-02T02:26:18.308" v="769" actId="1036"/>
          <ac:spMkLst>
            <pc:docMk/>
            <pc:sldMk cId="175761320" sldId="262"/>
            <ac:spMk id="8" creationId="{B4F8C4D3-40BA-7D3D-AC90-BA74B1286E3C}"/>
          </ac:spMkLst>
        </pc:spChg>
        <pc:spChg chg="mod">
          <ac:chgData name="に も" userId="35d19fb038c5639c" providerId="LiveId" clId="{2703586B-A049-4310-B78D-3711729E5CC3}" dt="2022-09-02T02:26:18.308" v="769" actId="1036"/>
          <ac:spMkLst>
            <pc:docMk/>
            <pc:sldMk cId="175761320" sldId="262"/>
            <ac:spMk id="9" creationId="{0E15AE24-F9C9-64B2-F9B9-1BB3CFC9BD63}"/>
          </ac:spMkLst>
        </pc:spChg>
        <pc:spChg chg="mod">
          <ac:chgData name="に も" userId="35d19fb038c5639c" providerId="LiveId" clId="{2703586B-A049-4310-B78D-3711729E5CC3}" dt="2022-09-02T02:26:18.308" v="769" actId="1036"/>
          <ac:spMkLst>
            <pc:docMk/>
            <pc:sldMk cId="175761320" sldId="262"/>
            <ac:spMk id="10" creationId="{457C46AC-AED3-A922-8324-655A40FF4F4F}"/>
          </ac:spMkLst>
        </pc:spChg>
        <pc:spChg chg="add del mod">
          <ac:chgData name="に も" userId="35d19fb038c5639c" providerId="LiveId" clId="{2703586B-A049-4310-B78D-3711729E5CC3}" dt="2022-09-02T02:30:25.828" v="859" actId="478"/>
          <ac:spMkLst>
            <pc:docMk/>
            <pc:sldMk cId="175761320" sldId="262"/>
            <ac:spMk id="19" creationId="{7B3ECD42-E629-DEBC-CB32-746757DCB11C}"/>
          </ac:spMkLst>
        </pc:spChg>
        <pc:spChg chg="mod">
          <ac:chgData name="に も" userId="35d19fb038c5639c" providerId="LiveId" clId="{2703586B-A049-4310-B78D-3711729E5CC3}" dt="2022-09-02T02:09:23.525" v="149"/>
          <ac:spMkLst>
            <pc:docMk/>
            <pc:sldMk cId="175761320" sldId="262"/>
            <ac:spMk id="21" creationId="{45AA630D-0E0E-75C5-9736-E3916AD66101}"/>
          </ac:spMkLst>
        </pc:spChg>
        <pc:spChg chg="add del mod">
          <ac:chgData name="に も" userId="35d19fb038c5639c" providerId="LiveId" clId="{2703586B-A049-4310-B78D-3711729E5CC3}" dt="2022-09-02T02:31:07.479" v="866" actId="478"/>
          <ac:spMkLst>
            <pc:docMk/>
            <pc:sldMk cId="175761320" sldId="262"/>
            <ac:spMk id="23" creationId="{79777407-4812-8D9E-9329-6357696A547C}"/>
          </ac:spMkLst>
        </pc:spChg>
        <pc:spChg chg="mod">
          <ac:chgData name="に も" userId="35d19fb038c5639c" providerId="LiveId" clId="{2703586B-A049-4310-B78D-3711729E5CC3}" dt="2022-09-02T02:29:56.543" v="852"/>
          <ac:spMkLst>
            <pc:docMk/>
            <pc:sldMk cId="175761320" sldId="262"/>
            <ac:spMk id="25" creationId="{7C22A55F-46E1-FF63-51CC-846D5666E150}"/>
          </ac:spMkLst>
        </pc:spChg>
        <pc:grpChg chg="mod">
          <ac:chgData name="に も" userId="35d19fb038c5639c" providerId="LiveId" clId="{2703586B-A049-4310-B78D-3711729E5CC3}" dt="2022-09-02T02:26:18.308" v="769" actId="1036"/>
          <ac:grpSpMkLst>
            <pc:docMk/>
            <pc:sldMk cId="175761320" sldId="262"/>
            <ac:grpSpMk id="2" creationId="{76159143-BAC6-9FDC-B25B-C7545F49A717}"/>
          </ac:grpSpMkLst>
        </pc:grpChg>
        <pc:grpChg chg="mod">
          <ac:chgData name="に も" userId="35d19fb038c5639c" providerId="LiveId" clId="{2703586B-A049-4310-B78D-3711729E5CC3}" dt="2022-09-02T02:26:18.308" v="769" actId="1036"/>
          <ac:grpSpMkLst>
            <pc:docMk/>
            <pc:sldMk cId="175761320" sldId="262"/>
            <ac:grpSpMk id="5" creationId="{F7C4EAF3-C73E-5C08-1526-47E6A13EB738}"/>
          </ac:grpSpMkLst>
        </pc:grpChg>
        <pc:grpChg chg="mod">
          <ac:chgData name="に も" userId="35d19fb038c5639c" providerId="LiveId" clId="{2703586B-A049-4310-B78D-3711729E5CC3}" dt="2022-09-02T02:26:18.308" v="769" actId="1036"/>
          <ac:grpSpMkLst>
            <pc:docMk/>
            <pc:sldMk cId="175761320" sldId="262"/>
            <ac:grpSpMk id="13" creationId="{DCB84575-2540-E807-1B3F-F6DFA1B4D29C}"/>
          </ac:grpSpMkLst>
        </pc:grpChg>
        <pc:grpChg chg="mod">
          <ac:chgData name="に も" userId="35d19fb038c5639c" providerId="LiveId" clId="{2703586B-A049-4310-B78D-3711729E5CC3}" dt="2022-09-02T02:26:18.308" v="769" actId="1036"/>
          <ac:grpSpMkLst>
            <pc:docMk/>
            <pc:sldMk cId="175761320" sldId="262"/>
            <ac:grpSpMk id="16" creationId="{F309FC19-0B42-A57A-0048-0C2C9B2427FC}"/>
          </ac:grpSpMkLst>
        </pc:grpChg>
        <pc:grpChg chg="add del mod">
          <ac:chgData name="に も" userId="35d19fb038c5639c" providerId="LiveId" clId="{2703586B-A049-4310-B78D-3711729E5CC3}" dt="2022-09-02T02:29:55.711" v="851" actId="478"/>
          <ac:grpSpMkLst>
            <pc:docMk/>
            <pc:sldMk cId="175761320" sldId="262"/>
            <ac:grpSpMk id="20" creationId="{4EBE1D75-A5B2-5F81-299B-32C2C15717D5}"/>
          </ac:grpSpMkLst>
        </pc:grpChg>
        <pc:grpChg chg="add mod">
          <ac:chgData name="に も" userId="35d19fb038c5639c" providerId="LiveId" clId="{2703586B-A049-4310-B78D-3711729E5CC3}" dt="2022-09-02T02:29:56.543" v="852"/>
          <ac:grpSpMkLst>
            <pc:docMk/>
            <pc:sldMk cId="175761320" sldId="262"/>
            <ac:grpSpMk id="24" creationId="{184A2913-B255-8697-9050-AB39E9CA8728}"/>
          </ac:grpSpMkLst>
        </pc:grpChg>
        <pc:picChg chg="mod">
          <ac:chgData name="に も" userId="35d19fb038c5639c" providerId="LiveId" clId="{2703586B-A049-4310-B78D-3711729E5CC3}" dt="2022-09-02T02:09:23.525" v="149"/>
          <ac:picMkLst>
            <pc:docMk/>
            <pc:sldMk cId="175761320" sldId="262"/>
            <ac:picMk id="22" creationId="{033D633E-BBA4-9CA4-63DF-9D08F983D693}"/>
          </ac:picMkLst>
        </pc:picChg>
        <pc:picChg chg="mod">
          <ac:chgData name="に も" userId="35d19fb038c5639c" providerId="LiveId" clId="{2703586B-A049-4310-B78D-3711729E5CC3}" dt="2022-09-02T02:29:56.543" v="852"/>
          <ac:picMkLst>
            <pc:docMk/>
            <pc:sldMk cId="175761320" sldId="262"/>
            <ac:picMk id="26" creationId="{981ED057-51C2-1482-F52D-11736BF68C25}"/>
          </ac:picMkLst>
        </pc:picChg>
      </pc:sldChg>
      <pc:sldChg chg="addSp delSp modSp mod">
        <pc:chgData name="に も" userId="35d19fb038c5639c" providerId="LiveId" clId="{2703586B-A049-4310-B78D-3711729E5CC3}" dt="2022-09-02T02:31:08.859" v="867" actId="478"/>
        <pc:sldMkLst>
          <pc:docMk/>
          <pc:sldMk cId="2196917041" sldId="263"/>
        </pc:sldMkLst>
        <pc:spChg chg="mod">
          <ac:chgData name="に も" userId="35d19fb038c5639c" providerId="LiveId" clId="{2703586B-A049-4310-B78D-3711729E5CC3}" dt="2022-09-02T02:26:26.318" v="775" actId="1036"/>
          <ac:spMkLst>
            <pc:docMk/>
            <pc:sldMk cId="2196917041" sldId="263"/>
            <ac:spMk id="2" creationId="{8F725EB7-0F1B-04F6-2A65-38CD6644D7D0}"/>
          </ac:spMkLst>
        </pc:spChg>
        <pc:spChg chg="mod">
          <ac:chgData name="に も" userId="35d19fb038c5639c" providerId="LiveId" clId="{2703586B-A049-4310-B78D-3711729E5CC3}" dt="2022-09-02T02:26:26.318" v="775" actId="1036"/>
          <ac:spMkLst>
            <pc:docMk/>
            <pc:sldMk cId="2196917041" sldId="263"/>
            <ac:spMk id="3" creationId="{E0F4CAC6-CFBB-AA78-76D1-DD094683A1C2}"/>
          </ac:spMkLst>
        </pc:spChg>
        <pc:spChg chg="add del mod">
          <ac:chgData name="に も" userId="35d19fb038c5639c" providerId="LiveId" clId="{2703586B-A049-4310-B78D-3711729E5CC3}" dt="2022-09-02T02:30:01.331" v="853" actId="478"/>
          <ac:spMkLst>
            <pc:docMk/>
            <pc:sldMk cId="2196917041" sldId="263"/>
            <ac:spMk id="5" creationId="{0B11F136-26F2-8E64-8D1D-22AC82E9D19F}"/>
          </ac:spMkLst>
        </pc:spChg>
        <pc:spChg chg="del">
          <ac:chgData name="に も" userId="35d19fb038c5639c" providerId="LiveId" clId="{2703586B-A049-4310-B78D-3711729E5CC3}" dt="2022-09-02T02:11:30.140" v="224" actId="478"/>
          <ac:spMkLst>
            <pc:docMk/>
            <pc:sldMk cId="2196917041" sldId="263"/>
            <ac:spMk id="7" creationId="{00000000-0000-0000-0000-000000000000}"/>
          </ac:spMkLst>
        </pc:spChg>
        <pc:spChg chg="mod">
          <ac:chgData name="に も" userId="35d19fb038c5639c" providerId="LiveId" clId="{2703586B-A049-4310-B78D-3711729E5CC3}" dt="2022-09-02T02:26:26.318" v="775" actId="1036"/>
          <ac:spMkLst>
            <pc:docMk/>
            <pc:sldMk cId="2196917041" sldId="263"/>
            <ac:spMk id="10" creationId="{29DBC8C5-73F1-3EEA-A049-3D05C17708A9}"/>
          </ac:spMkLst>
        </pc:spChg>
        <pc:spChg chg="mod">
          <ac:chgData name="に も" userId="35d19fb038c5639c" providerId="LiveId" clId="{2703586B-A049-4310-B78D-3711729E5CC3}" dt="2022-09-02T02:09:25.075" v="150"/>
          <ac:spMkLst>
            <pc:docMk/>
            <pc:sldMk cId="2196917041" sldId="263"/>
            <ac:spMk id="22" creationId="{CC45ACEB-45FE-44F7-3511-3B5E2DBACFE6}"/>
          </ac:spMkLst>
        </pc:spChg>
        <pc:spChg chg="add del mod">
          <ac:chgData name="に も" userId="35d19fb038c5639c" providerId="LiveId" clId="{2703586B-A049-4310-B78D-3711729E5CC3}" dt="2022-09-02T02:31:08.859" v="867" actId="478"/>
          <ac:spMkLst>
            <pc:docMk/>
            <pc:sldMk cId="2196917041" sldId="263"/>
            <ac:spMk id="24" creationId="{3D91AF6D-AE5C-AF75-C716-D921D424283F}"/>
          </ac:spMkLst>
        </pc:spChg>
        <pc:spChg chg="mod">
          <ac:chgData name="に も" userId="35d19fb038c5639c" providerId="LiveId" clId="{2703586B-A049-4310-B78D-3711729E5CC3}" dt="2022-09-02T02:30:01.753" v="854"/>
          <ac:spMkLst>
            <pc:docMk/>
            <pc:sldMk cId="2196917041" sldId="263"/>
            <ac:spMk id="26" creationId="{2D6B143F-451A-77D7-23EF-B328C6503DC5}"/>
          </ac:spMkLst>
        </pc:spChg>
        <pc:grpChg chg="add del mod">
          <ac:chgData name="に も" userId="35d19fb038c5639c" providerId="LiveId" clId="{2703586B-A049-4310-B78D-3711729E5CC3}" dt="2022-09-02T02:30:01.331" v="853" actId="478"/>
          <ac:grpSpMkLst>
            <pc:docMk/>
            <pc:sldMk cId="2196917041" sldId="263"/>
            <ac:grpSpMk id="6" creationId="{ABF11AD1-F6A0-6811-81FD-D043E50AFD06}"/>
          </ac:grpSpMkLst>
        </pc:grpChg>
        <pc:grpChg chg="mod">
          <ac:chgData name="に も" userId="35d19fb038c5639c" providerId="LiveId" clId="{2703586B-A049-4310-B78D-3711729E5CC3}" dt="2022-09-02T02:26:26.318" v="775" actId="1036"/>
          <ac:grpSpMkLst>
            <pc:docMk/>
            <pc:sldMk cId="2196917041" sldId="263"/>
            <ac:grpSpMk id="8" creationId="{3B419375-EF63-3D77-8C3A-81C97025258E}"/>
          </ac:grpSpMkLst>
        </pc:grpChg>
        <pc:grpChg chg="mod">
          <ac:chgData name="に も" userId="35d19fb038c5639c" providerId="LiveId" clId="{2703586B-A049-4310-B78D-3711729E5CC3}" dt="2022-09-02T02:26:26.318" v="775" actId="1036"/>
          <ac:grpSpMkLst>
            <pc:docMk/>
            <pc:sldMk cId="2196917041" sldId="263"/>
            <ac:grpSpMk id="15" creationId="{C04FFFFA-B561-3E36-626C-1D693563B4B6}"/>
          </ac:grpSpMkLst>
        </pc:grpChg>
        <pc:grpChg chg="mod">
          <ac:chgData name="に も" userId="35d19fb038c5639c" providerId="LiveId" clId="{2703586B-A049-4310-B78D-3711729E5CC3}" dt="2022-09-02T02:26:26.318" v="775" actId="1036"/>
          <ac:grpSpMkLst>
            <pc:docMk/>
            <pc:sldMk cId="2196917041" sldId="263"/>
            <ac:grpSpMk id="18" creationId="{B5622741-65BD-0619-D4A2-E4319FC1DA86}"/>
          </ac:grpSpMkLst>
        </pc:grpChg>
        <pc:grpChg chg="mod">
          <ac:chgData name="に も" userId="35d19fb038c5639c" providerId="LiveId" clId="{2703586B-A049-4310-B78D-3711729E5CC3}" dt="2022-09-02T02:26:26.318" v="775" actId="1036"/>
          <ac:grpSpMkLst>
            <pc:docMk/>
            <pc:sldMk cId="2196917041" sldId="263"/>
            <ac:grpSpMk id="21" creationId="{F7E28894-6AEF-A87B-F5B5-865BE088D3F7}"/>
          </ac:grpSpMkLst>
        </pc:grpChg>
        <pc:grpChg chg="add mod">
          <ac:chgData name="に も" userId="35d19fb038c5639c" providerId="LiveId" clId="{2703586B-A049-4310-B78D-3711729E5CC3}" dt="2022-09-02T02:30:01.753" v="854"/>
          <ac:grpSpMkLst>
            <pc:docMk/>
            <pc:sldMk cId="2196917041" sldId="263"/>
            <ac:grpSpMk id="25" creationId="{CEDD5D57-3560-A391-275B-0C46A6D49014}"/>
          </ac:grpSpMkLst>
        </pc:grpChg>
        <pc:picChg chg="mod">
          <ac:chgData name="に も" userId="35d19fb038c5639c" providerId="LiveId" clId="{2703586B-A049-4310-B78D-3711729E5CC3}" dt="2022-09-02T02:09:25.075" v="150"/>
          <ac:picMkLst>
            <pc:docMk/>
            <pc:sldMk cId="2196917041" sldId="263"/>
            <ac:picMk id="23" creationId="{8919FAC2-8C9B-D8B4-9E5D-CC1011EAD784}"/>
          </ac:picMkLst>
        </pc:picChg>
        <pc:picChg chg="mod">
          <ac:chgData name="に も" userId="35d19fb038c5639c" providerId="LiveId" clId="{2703586B-A049-4310-B78D-3711729E5CC3}" dt="2022-09-02T02:30:01.753" v="854"/>
          <ac:picMkLst>
            <pc:docMk/>
            <pc:sldMk cId="2196917041" sldId="263"/>
            <ac:picMk id="27" creationId="{0DB3A9DD-5E8C-A97B-0698-DC387A689B9F}"/>
          </ac:picMkLst>
        </pc:picChg>
      </pc:sldChg>
      <pc:sldChg chg="addSp delSp modSp mod">
        <pc:chgData name="に も" userId="35d19fb038c5639c" providerId="LiveId" clId="{2703586B-A049-4310-B78D-3711729E5CC3}" dt="2022-09-02T02:31:10.330" v="868" actId="478"/>
        <pc:sldMkLst>
          <pc:docMk/>
          <pc:sldMk cId="902217571" sldId="264"/>
        </pc:sldMkLst>
        <pc:spChg chg="mod">
          <ac:chgData name="に も" userId="35d19fb038c5639c" providerId="LiveId" clId="{2703586B-A049-4310-B78D-3711729E5CC3}" dt="2022-09-02T02:26:38.358" v="790" actId="1036"/>
          <ac:spMkLst>
            <pc:docMk/>
            <pc:sldMk cId="902217571" sldId="264"/>
            <ac:spMk id="5" creationId="{00000000-0000-0000-0000-000000000000}"/>
          </ac:spMkLst>
        </pc:spChg>
        <pc:spChg chg="mod">
          <ac:chgData name="に も" userId="35d19fb038c5639c" providerId="LiveId" clId="{2703586B-A049-4310-B78D-3711729E5CC3}" dt="2022-09-02T02:26:38.358" v="790" actId="1036"/>
          <ac:spMkLst>
            <pc:docMk/>
            <pc:sldMk cId="902217571" sldId="264"/>
            <ac:spMk id="6" creationId="{00000000-0000-0000-0000-000000000000}"/>
          </ac:spMkLst>
        </pc:spChg>
        <pc:spChg chg="del">
          <ac:chgData name="に も" userId="35d19fb038c5639c" providerId="LiveId" clId="{2703586B-A049-4310-B78D-3711729E5CC3}" dt="2022-09-02T02:11:32.672" v="225" actId="478"/>
          <ac:spMkLst>
            <pc:docMk/>
            <pc:sldMk cId="902217571" sldId="264"/>
            <ac:spMk id="7" creationId="{00000000-0000-0000-0000-000000000000}"/>
          </ac:spMkLst>
        </pc:spChg>
        <pc:spChg chg="mod">
          <ac:chgData name="に も" userId="35d19fb038c5639c" providerId="LiveId" clId="{2703586B-A049-4310-B78D-3711729E5CC3}" dt="2022-09-02T02:26:38.358" v="790" actId="1036"/>
          <ac:spMkLst>
            <pc:docMk/>
            <pc:sldMk cId="902217571" sldId="264"/>
            <ac:spMk id="8" creationId="{4585C172-163F-6190-5DF6-682DFAE6A701}"/>
          </ac:spMkLst>
        </pc:spChg>
        <pc:spChg chg="del">
          <ac:chgData name="に も" userId="35d19fb038c5639c" providerId="LiveId" clId="{2703586B-A049-4310-B78D-3711729E5CC3}" dt="2022-09-02T02:09:29.747" v="151" actId="478"/>
          <ac:spMkLst>
            <pc:docMk/>
            <pc:sldMk cId="902217571" sldId="264"/>
            <ac:spMk id="9" creationId="{E9863EE5-B8A3-59C6-7BAC-B87B35112857}"/>
          </ac:spMkLst>
        </pc:spChg>
        <pc:spChg chg="add del mod">
          <ac:chgData name="に も" userId="35d19fb038c5639c" providerId="LiveId" clId="{2703586B-A049-4310-B78D-3711729E5CC3}" dt="2022-09-02T02:30:19.449" v="857" actId="478"/>
          <ac:spMkLst>
            <pc:docMk/>
            <pc:sldMk cId="902217571" sldId="264"/>
            <ac:spMk id="22" creationId="{D7F1EF28-0B05-E69B-7FF9-FB69E0B0062E}"/>
          </ac:spMkLst>
        </pc:spChg>
        <pc:spChg chg="mod">
          <ac:chgData name="に も" userId="35d19fb038c5639c" providerId="LiveId" clId="{2703586B-A049-4310-B78D-3711729E5CC3}" dt="2022-09-02T02:09:30.180" v="152"/>
          <ac:spMkLst>
            <pc:docMk/>
            <pc:sldMk cId="902217571" sldId="264"/>
            <ac:spMk id="24" creationId="{549DD594-DD4C-29F8-1D69-2BC0D8D4F6A4}"/>
          </ac:spMkLst>
        </pc:spChg>
        <pc:spChg chg="add del mod">
          <ac:chgData name="に も" userId="35d19fb038c5639c" providerId="LiveId" clId="{2703586B-A049-4310-B78D-3711729E5CC3}" dt="2022-09-02T02:31:10.330" v="868" actId="478"/>
          <ac:spMkLst>
            <pc:docMk/>
            <pc:sldMk cId="902217571" sldId="264"/>
            <ac:spMk id="26" creationId="{C31C8D41-6DA0-A326-14E3-A7C9B06FB1B3}"/>
          </ac:spMkLst>
        </pc:spChg>
        <pc:spChg chg="mod">
          <ac:chgData name="に も" userId="35d19fb038c5639c" providerId="LiveId" clId="{2703586B-A049-4310-B78D-3711729E5CC3}" dt="2022-09-02T02:30:19.831" v="858"/>
          <ac:spMkLst>
            <pc:docMk/>
            <pc:sldMk cId="902217571" sldId="264"/>
            <ac:spMk id="28" creationId="{497998D9-320A-8A99-744C-8FBE2F2A3482}"/>
          </ac:spMkLst>
        </pc:spChg>
        <pc:grpChg chg="mod">
          <ac:chgData name="に も" userId="35d19fb038c5639c" providerId="LiveId" clId="{2703586B-A049-4310-B78D-3711729E5CC3}" dt="2022-09-02T02:26:38.358" v="790" actId="1036"/>
          <ac:grpSpMkLst>
            <pc:docMk/>
            <pc:sldMk cId="902217571" sldId="264"/>
            <ac:grpSpMk id="2" creationId="{5DC3EF76-4F03-66F7-6810-B79DCFD4D488}"/>
          </ac:grpSpMkLst>
        </pc:grpChg>
        <pc:grpChg chg="mod">
          <ac:chgData name="に も" userId="35d19fb038c5639c" providerId="LiveId" clId="{2703586B-A049-4310-B78D-3711729E5CC3}" dt="2022-09-02T02:26:38.358" v="790" actId="1036"/>
          <ac:grpSpMkLst>
            <pc:docMk/>
            <pc:sldMk cId="902217571" sldId="264"/>
            <ac:grpSpMk id="14" creationId="{88D8132F-C1C6-A3AF-07A5-5E38D0B9F35A}"/>
          </ac:grpSpMkLst>
        </pc:grpChg>
        <pc:grpChg chg="mod">
          <ac:chgData name="に も" userId="35d19fb038c5639c" providerId="LiveId" clId="{2703586B-A049-4310-B78D-3711729E5CC3}" dt="2022-09-02T02:26:38.358" v="790" actId="1036"/>
          <ac:grpSpMkLst>
            <pc:docMk/>
            <pc:sldMk cId="902217571" sldId="264"/>
            <ac:grpSpMk id="17" creationId="{1E880FC4-93D8-6C26-36C6-151DC26437D0}"/>
          </ac:grpSpMkLst>
        </pc:grpChg>
        <pc:grpChg chg="mod">
          <ac:chgData name="に も" userId="35d19fb038c5639c" providerId="LiveId" clId="{2703586B-A049-4310-B78D-3711729E5CC3}" dt="2022-09-02T02:26:38.358" v="790" actId="1036"/>
          <ac:grpSpMkLst>
            <pc:docMk/>
            <pc:sldMk cId="902217571" sldId="264"/>
            <ac:grpSpMk id="20" creationId="{AC6986B7-007A-62FE-B161-8BDA12FC9759}"/>
          </ac:grpSpMkLst>
        </pc:grpChg>
        <pc:grpChg chg="add del mod">
          <ac:chgData name="に も" userId="35d19fb038c5639c" providerId="LiveId" clId="{2703586B-A049-4310-B78D-3711729E5CC3}" dt="2022-09-02T02:30:19.449" v="857" actId="478"/>
          <ac:grpSpMkLst>
            <pc:docMk/>
            <pc:sldMk cId="902217571" sldId="264"/>
            <ac:grpSpMk id="23" creationId="{62C71EDD-1D44-1310-6CC9-2D93CB074873}"/>
          </ac:grpSpMkLst>
        </pc:grpChg>
        <pc:grpChg chg="add mod">
          <ac:chgData name="に も" userId="35d19fb038c5639c" providerId="LiveId" clId="{2703586B-A049-4310-B78D-3711729E5CC3}" dt="2022-09-02T02:30:19.831" v="858"/>
          <ac:grpSpMkLst>
            <pc:docMk/>
            <pc:sldMk cId="902217571" sldId="264"/>
            <ac:grpSpMk id="27" creationId="{8E97976A-5BBF-EEDD-0D23-E31A803140F2}"/>
          </ac:grpSpMkLst>
        </pc:grpChg>
        <pc:picChg chg="del">
          <ac:chgData name="に も" userId="35d19fb038c5639c" providerId="LiveId" clId="{2703586B-A049-4310-B78D-3711729E5CC3}" dt="2022-09-02T02:09:29.747" v="151" actId="478"/>
          <ac:picMkLst>
            <pc:docMk/>
            <pc:sldMk cId="902217571" sldId="264"/>
            <ac:picMk id="21" creationId="{30639BE7-D949-775C-F400-B36C3F39F801}"/>
          </ac:picMkLst>
        </pc:picChg>
        <pc:picChg chg="mod">
          <ac:chgData name="に も" userId="35d19fb038c5639c" providerId="LiveId" clId="{2703586B-A049-4310-B78D-3711729E5CC3}" dt="2022-09-02T02:09:30.180" v="152"/>
          <ac:picMkLst>
            <pc:docMk/>
            <pc:sldMk cId="902217571" sldId="264"/>
            <ac:picMk id="25" creationId="{1AF9CD10-AA54-7A73-9C4F-B83850C24AFB}"/>
          </ac:picMkLst>
        </pc:picChg>
        <pc:picChg chg="mod">
          <ac:chgData name="に も" userId="35d19fb038c5639c" providerId="LiveId" clId="{2703586B-A049-4310-B78D-3711729E5CC3}" dt="2022-09-02T02:30:19.831" v="858"/>
          <ac:picMkLst>
            <pc:docMk/>
            <pc:sldMk cId="902217571" sldId="264"/>
            <ac:picMk id="29" creationId="{25736C30-19E5-4B36-3B70-1E96BDEB869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77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41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97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87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88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60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09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87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2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13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78EC4-7109-4ECA-B67C-5699BE46BDF5}" type="datetimeFigureOut">
              <a:rPr kumimoji="1" lang="ja-JP" altLang="en-US" smtClean="0"/>
              <a:t>2024/5/21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0B1FC-4993-4844-923A-1D408B3948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74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B78833A-7992-5C57-5B11-4816F288BF67}"/>
              </a:ext>
            </a:extLst>
          </p:cNvPr>
          <p:cNvSpPr/>
          <p:nvPr/>
        </p:nvSpPr>
        <p:spPr>
          <a:xfrm>
            <a:off x="3665138" y="1678465"/>
            <a:ext cx="3096000" cy="1080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9533" y="1679198"/>
            <a:ext cx="3096000" cy="108000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D9745F2-C6FE-5E6D-D063-FC00B71761F7}"/>
              </a:ext>
            </a:extLst>
          </p:cNvPr>
          <p:cNvSpPr txBox="1"/>
          <p:nvPr/>
        </p:nvSpPr>
        <p:spPr>
          <a:xfrm>
            <a:off x="1570807" y="6746710"/>
            <a:ext cx="1107996" cy="34352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/>
              <a:t>背表紙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6CA2028-0DA9-6371-A1F0-C5E1319E3E90}"/>
              </a:ext>
            </a:extLst>
          </p:cNvPr>
          <p:cNvSpPr txBox="1"/>
          <p:nvPr/>
        </p:nvSpPr>
        <p:spPr>
          <a:xfrm>
            <a:off x="2495658" y="5091387"/>
            <a:ext cx="800219" cy="47301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/>
              <a:t>テンプレート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1C18032-71D9-5ED5-7C38-1EDAE6EA287B}"/>
              </a:ext>
            </a:extLst>
          </p:cNvPr>
          <p:cNvSpPr txBox="1"/>
          <p:nvPr/>
        </p:nvSpPr>
        <p:spPr>
          <a:xfrm>
            <a:off x="579533" y="10735476"/>
            <a:ext cx="30871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とじ厚</a:t>
            </a:r>
            <a:endParaRPr kumimoji="1" lang="en-US" altLang="ja-JP" sz="3600" dirty="0"/>
          </a:p>
          <a:p>
            <a:pPr algn="ctr"/>
            <a:r>
              <a:rPr kumimoji="1" lang="ja-JP" altLang="en-US" sz="4400" dirty="0"/>
              <a:t>６ｃｍ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78F712DB-476C-1E76-F17B-52081CE8389D}"/>
              </a:ext>
            </a:extLst>
          </p:cNvPr>
          <p:cNvGrpSpPr/>
          <p:nvPr/>
        </p:nvGrpSpPr>
        <p:grpSpPr>
          <a:xfrm>
            <a:off x="1293985" y="2193266"/>
            <a:ext cx="1679248" cy="1679248"/>
            <a:chOff x="2025405" y="1317191"/>
            <a:chExt cx="1528639" cy="1528639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31B13DD1-193E-D165-5C76-0BD2AB0BA9FE}"/>
                </a:ext>
              </a:extLst>
            </p:cNvPr>
            <p:cNvSpPr/>
            <p:nvPr/>
          </p:nvSpPr>
          <p:spPr>
            <a:xfrm>
              <a:off x="2246395" y="1533907"/>
              <a:ext cx="1095208" cy="109520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366135F6-0ADC-18C0-0C3B-19D971D28526}"/>
                </a:ext>
              </a:extLst>
            </p:cNvPr>
            <p:cNvSpPr/>
            <p:nvPr/>
          </p:nvSpPr>
          <p:spPr>
            <a:xfrm>
              <a:off x="2025405" y="1317191"/>
              <a:ext cx="1528639" cy="1528639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CA38A161-0EDA-9212-EEA6-D8D0B6FC0338}"/>
              </a:ext>
            </a:extLst>
          </p:cNvPr>
          <p:cNvGrpSpPr/>
          <p:nvPr/>
        </p:nvGrpSpPr>
        <p:grpSpPr>
          <a:xfrm>
            <a:off x="7275432" y="2203165"/>
            <a:ext cx="1679248" cy="1679248"/>
            <a:chOff x="2025405" y="1317191"/>
            <a:chExt cx="1528639" cy="1528639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EE72C297-F2C0-9D3F-C449-F7C607F3EDDE}"/>
                </a:ext>
              </a:extLst>
            </p:cNvPr>
            <p:cNvSpPr/>
            <p:nvPr/>
          </p:nvSpPr>
          <p:spPr>
            <a:xfrm>
              <a:off x="2246395" y="1533907"/>
              <a:ext cx="1095208" cy="1095208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DF7519BA-49B5-BA6B-CD09-908065493D4A}"/>
                </a:ext>
              </a:extLst>
            </p:cNvPr>
            <p:cNvSpPr/>
            <p:nvPr/>
          </p:nvSpPr>
          <p:spPr>
            <a:xfrm>
              <a:off x="2025405" y="1317191"/>
              <a:ext cx="1528639" cy="1528639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59113A76-6818-76A4-EE01-AE2BBD35AA01}"/>
              </a:ext>
            </a:extLst>
          </p:cNvPr>
          <p:cNvGrpSpPr/>
          <p:nvPr/>
        </p:nvGrpSpPr>
        <p:grpSpPr>
          <a:xfrm>
            <a:off x="7275432" y="4576485"/>
            <a:ext cx="1679248" cy="1679248"/>
            <a:chOff x="2025405" y="1317191"/>
            <a:chExt cx="1528639" cy="1528639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BF7425F0-9F07-3CAE-5492-ACF955A6B87D}"/>
                </a:ext>
              </a:extLst>
            </p:cNvPr>
            <p:cNvSpPr/>
            <p:nvPr/>
          </p:nvSpPr>
          <p:spPr>
            <a:xfrm>
              <a:off x="2246395" y="1533907"/>
              <a:ext cx="1095208" cy="109520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D711D6CA-70CE-5091-0693-615EFD2F1823}"/>
                </a:ext>
              </a:extLst>
            </p:cNvPr>
            <p:cNvSpPr/>
            <p:nvPr/>
          </p:nvSpPr>
          <p:spPr>
            <a:xfrm>
              <a:off x="2025405" y="1317191"/>
              <a:ext cx="1528639" cy="1528639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3A655FF-0BC7-A431-D75D-39C6A28B4289}"/>
              </a:ext>
            </a:extLst>
          </p:cNvPr>
          <p:cNvSpPr txBox="1"/>
          <p:nvPr/>
        </p:nvSpPr>
        <p:spPr>
          <a:xfrm>
            <a:off x="4656412" y="6756609"/>
            <a:ext cx="1107996" cy="34352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/>
              <a:t>背表紙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2FFF982-69BF-E89D-D1FE-7DF95D4CEF36}"/>
              </a:ext>
            </a:extLst>
          </p:cNvPr>
          <p:cNvSpPr txBox="1"/>
          <p:nvPr/>
        </p:nvSpPr>
        <p:spPr>
          <a:xfrm>
            <a:off x="5581263" y="5101286"/>
            <a:ext cx="800219" cy="47301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/>
              <a:t>テンプレート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1882A4B-56D6-9EE2-5785-7DECA6653A53}"/>
              </a:ext>
            </a:extLst>
          </p:cNvPr>
          <p:cNvSpPr txBox="1"/>
          <p:nvPr/>
        </p:nvSpPr>
        <p:spPr>
          <a:xfrm>
            <a:off x="3665138" y="10745375"/>
            <a:ext cx="30871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とじ厚</a:t>
            </a:r>
            <a:endParaRPr kumimoji="1" lang="en-US" altLang="ja-JP" sz="3600" dirty="0"/>
          </a:p>
          <a:p>
            <a:pPr algn="ctr"/>
            <a:r>
              <a:rPr kumimoji="1" lang="ja-JP" altLang="en-US" sz="4400" dirty="0"/>
              <a:t>６</a:t>
            </a:r>
            <a:r>
              <a:rPr kumimoji="1" lang="ja-JP" altLang="en-US" sz="4400"/>
              <a:t>ｃｍ</a:t>
            </a:r>
            <a:endParaRPr kumimoji="1" lang="ja-JP" altLang="en-US" sz="4400" dirty="0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16D3BE84-09B8-B944-201C-D2287943EE35}"/>
              </a:ext>
            </a:extLst>
          </p:cNvPr>
          <p:cNvGrpSpPr/>
          <p:nvPr/>
        </p:nvGrpSpPr>
        <p:grpSpPr>
          <a:xfrm>
            <a:off x="4379590" y="2203165"/>
            <a:ext cx="1679248" cy="1679248"/>
            <a:chOff x="2025405" y="1317191"/>
            <a:chExt cx="1528639" cy="1528639"/>
          </a:xfrm>
        </p:grpSpPr>
        <p:sp>
          <p:nvSpPr>
            <p:cNvPr id="41" name="正方形/長方形 40">
              <a:extLst>
                <a:ext uri="{FF2B5EF4-FFF2-40B4-BE49-F238E27FC236}">
                  <a16:creationId xmlns:a16="http://schemas.microsoft.com/office/drawing/2014/main" id="{C8E102B3-7E23-1CB1-F9FC-F7F628A857D3}"/>
                </a:ext>
              </a:extLst>
            </p:cNvPr>
            <p:cNvSpPr/>
            <p:nvPr/>
          </p:nvSpPr>
          <p:spPr>
            <a:xfrm>
              <a:off x="2246395" y="1533907"/>
              <a:ext cx="1095208" cy="109520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2" name="正方形/長方形 41">
              <a:extLst>
                <a:ext uri="{FF2B5EF4-FFF2-40B4-BE49-F238E27FC236}">
                  <a16:creationId xmlns:a16="http://schemas.microsoft.com/office/drawing/2014/main" id="{498F587F-9DDD-B354-A3D5-E08D0FDA7FB1}"/>
                </a:ext>
              </a:extLst>
            </p:cNvPr>
            <p:cNvSpPr/>
            <p:nvPr/>
          </p:nvSpPr>
          <p:spPr>
            <a:xfrm>
              <a:off x="2025405" y="1317191"/>
              <a:ext cx="1528639" cy="1528639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1A20B2-77C1-476E-A8D1-84A7C07C51C0}"/>
              </a:ext>
            </a:extLst>
          </p:cNvPr>
          <p:cNvSpPr txBox="1"/>
          <p:nvPr/>
        </p:nvSpPr>
        <p:spPr>
          <a:xfrm>
            <a:off x="579534" y="4003198"/>
            <a:ext cx="309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/>
              <a:t>無料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0F353E7-B0F8-C81A-2446-8E47E469BB78}"/>
              </a:ext>
            </a:extLst>
          </p:cNvPr>
          <p:cNvSpPr txBox="1"/>
          <p:nvPr/>
        </p:nvSpPr>
        <p:spPr>
          <a:xfrm>
            <a:off x="3675533" y="4017372"/>
            <a:ext cx="30768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/>
              <a:t>無料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FA5E853-7096-E90A-5E66-ED1A11032828}"/>
              </a:ext>
            </a:extLst>
          </p:cNvPr>
          <p:cNvSpPr txBox="1"/>
          <p:nvPr/>
        </p:nvSpPr>
        <p:spPr>
          <a:xfrm>
            <a:off x="7653391" y="6949805"/>
            <a:ext cx="923330" cy="545117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「Ａ３」で印刷しご利用ください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　注意事項は次ページをご覧ください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DE635617-FC24-5DD5-DFD6-E2550231123E}"/>
              </a:ext>
            </a:extLst>
          </p:cNvPr>
          <p:cNvGrpSpPr/>
          <p:nvPr/>
        </p:nvGrpSpPr>
        <p:grpSpPr>
          <a:xfrm>
            <a:off x="1839797" y="347863"/>
            <a:ext cx="6338315" cy="1116377"/>
            <a:chOff x="1367645" y="254473"/>
            <a:chExt cx="5964775" cy="1116377"/>
          </a:xfrm>
        </p:grpSpPr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7414A261-8EE8-7A5E-0A32-DCFA402D57EF}"/>
                </a:ext>
              </a:extLst>
            </p:cNvPr>
            <p:cNvSpPr txBox="1"/>
            <p:nvPr/>
          </p:nvSpPr>
          <p:spPr>
            <a:xfrm>
              <a:off x="2385885" y="302794"/>
              <a:ext cx="494653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6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Arial Black" panose="020B0A04020102020204" pitchFamily="34" charset="0"/>
                </a:rPr>
                <a:t>PowerPoint</a:t>
              </a:r>
              <a:endParaRPr kumimoji="1" lang="ja-JP" altLang="en-US" sz="7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 Black" panose="020B0A04020102020204" pitchFamily="34" charset="0"/>
              </a:endParaRPr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B5451E34-D5F3-BAAF-5968-0084872CD7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7645" y="254473"/>
              <a:ext cx="1185861" cy="11163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671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1CC60BF0-B294-55F0-1C54-4D9289CB6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62" y="2343340"/>
            <a:ext cx="7870076" cy="968854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0C6F62C-8952-80AE-9887-278F7161EEE4}"/>
              </a:ext>
            </a:extLst>
          </p:cNvPr>
          <p:cNvSpPr txBox="1"/>
          <p:nvPr/>
        </p:nvSpPr>
        <p:spPr>
          <a:xfrm>
            <a:off x="0" y="652762"/>
            <a:ext cx="9601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/>
              <a:t>印刷の際は</a:t>
            </a:r>
            <a:endParaRPr kumimoji="1" lang="en-US" altLang="ja-JP" sz="4400" dirty="0"/>
          </a:p>
          <a:p>
            <a:pPr algn="ctr"/>
            <a:r>
              <a:rPr kumimoji="1" lang="ja-JP" altLang="en-US" sz="4400" dirty="0"/>
              <a:t>以下の設定をご確認ください</a:t>
            </a:r>
          </a:p>
        </p:txBody>
      </p:sp>
    </p:spTree>
    <p:extLst>
      <p:ext uri="{BB962C8B-B14F-4D97-AF65-F5344CB8AC3E}">
        <p14:creationId xmlns:p14="http://schemas.microsoft.com/office/powerpoint/2010/main" val="2211416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529</TotalTime>
  <Words>40</Words>
  <Application>Microsoft Office PowerPoint</Application>
  <PresentationFormat>A3 297x420 mm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も に</cp:lastModifiedBy>
  <cp:revision>9</cp:revision>
  <cp:lastPrinted>2022-09-01T04:56:43Z</cp:lastPrinted>
  <dcterms:created xsi:type="dcterms:W3CDTF">2018-04-23T01:38:18Z</dcterms:created>
  <dcterms:modified xsi:type="dcterms:W3CDTF">2024-05-21T09:19:48Z</dcterms:modified>
</cp:coreProperties>
</file>